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88825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jzEyBUUStQmLT01x5NP3BvSGe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9E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f6db27a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7f6db27a8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27f6db27a8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f6db27a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7f6db27a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7f6db27a8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64b8814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564b8814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g1564b88146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64b88146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1564b88146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1564b88146e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64b881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564b8814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1564b88146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b3400f3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11b3400f3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1b3400f35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64b88146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564b88146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1564b88146e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b3400f3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1b3400f3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1b3400f35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64b88146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564b88146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564b88146e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1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03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7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1737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404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48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834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116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378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370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341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29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135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21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8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70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284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7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>
    <p:push/>
  </p:transition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393198" y="3299989"/>
            <a:ext cx="11356349" cy="2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960"/>
              <a:buFont typeface="Century Gothic"/>
              <a:buNone/>
            </a:pPr>
            <a:r>
              <a:rPr lang="en-US" sz="7060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Welcome to </a:t>
            </a:r>
            <a:endParaRPr sz="7060" b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960"/>
              <a:buFont typeface="Century Gothic"/>
              <a:buNone/>
            </a:pPr>
            <a:r>
              <a:rPr lang="en-US" sz="7060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Newbie BootCamp</a:t>
            </a:r>
            <a:endParaRPr sz="7060" b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960"/>
              <a:buFont typeface="Century Gothic"/>
              <a:buNone/>
            </a:pPr>
            <a:r>
              <a:rPr lang="en-US" sz="7060" b="1" dirty="0">
                <a:solidFill>
                  <a:schemeClr val="tx1"/>
                </a:solidFill>
                <a:latin typeface="Arial Black" panose="020B0A04020102020204" pitchFamily="34" charset="0"/>
                <a:ea typeface="Helvetica Neue"/>
                <a:cs typeface="Helvetica Neue"/>
                <a:sym typeface="Helvetica Neue"/>
              </a:rPr>
              <a:t>TravCon 2023</a:t>
            </a:r>
            <a:endParaRPr sz="7060" b="1" dirty="0">
              <a:solidFill>
                <a:schemeClr val="tx1"/>
              </a:solidFill>
              <a:latin typeface="Arial Black" panose="020B0A040201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25" y="493800"/>
            <a:ext cx="4165799" cy="19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f6db27a80_0_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138" name="Google Shape;138;g27f6db27a80_0_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39" name="Google Shape;139;g27f6db27a80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88826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f6db27a80_0_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146" name="Google Shape;146;g27f6db27a80_0_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47" name="Google Shape;147;g27f6db27a80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88826" cy="685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ctrTitle"/>
          </p:nvPr>
        </p:nvSpPr>
        <p:spPr>
          <a:xfrm>
            <a:off x="246412" y="230574"/>
            <a:ext cx="9753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</a:pPr>
            <a:r>
              <a:rPr lang="en-US" b="1">
                <a:solidFill>
                  <a:srgbClr val="000000"/>
                </a:solidFill>
              </a:rPr>
              <a:t>OBJECTIVES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53" name="Google Shape;153;p3"/>
          <p:cNvSpPr txBox="1">
            <a:spLocks noGrp="1"/>
          </p:cNvSpPr>
          <p:nvPr>
            <p:ph type="subTitle" idx="1"/>
          </p:nvPr>
        </p:nvSpPr>
        <p:spPr>
          <a:xfrm>
            <a:off x="379400" y="1054300"/>
            <a:ext cx="10515600" cy="5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2209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None/>
            </a:pPr>
            <a:r>
              <a:rPr lang="en-US" sz="2800" b="1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attending Newbie BootCamp learners will be able to:</a:t>
            </a:r>
            <a:endParaRPr sz="2800" b="1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209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None/>
            </a:pPr>
            <a:endParaRPr sz="2500" b="1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9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020"/>
              <a:buChar char="•"/>
            </a:pPr>
            <a:r>
              <a:rPr lang="en-US" sz="2500" b="1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best practices as it relates to finding a staffing agency/recruiter and interviewing for travel jobs</a:t>
            </a:r>
            <a:endParaRPr sz="2500" b="1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92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A2A2A"/>
              </a:buClr>
              <a:buSzPts val="2020"/>
              <a:buChar char="•"/>
            </a:pPr>
            <a:r>
              <a:rPr lang="en-US" sz="2500" b="1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the different components that make up a traveler pay package and how to negotiate traveler pay</a:t>
            </a:r>
            <a:endParaRPr sz="2500" b="1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92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A2A2A"/>
              </a:buClr>
              <a:buSzPts val="2020"/>
              <a:buChar char="•"/>
            </a:pPr>
            <a:r>
              <a:rPr lang="en-US" sz="2500" b="1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best practices for being a successful traveler including skills related to managing conflict and acclimating to new work environments and cultures</a:t>
            </a:r>
            <a:endParaRPr sz="2500" b="1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92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A2A2A"/>
              </a:buClr>
              <a:buSzPts val="2020"/>
              <a:buChar char="•"/>
            </a:pPr>
            <a:r>
              <a:rPr lang="en-US" sz="2500" b="1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certification and licensure standards, the uniform licensure requirements of compact licensure, and credentialing best practices</a:t>
            </a:r>
            <a:endParaRPr sz="2500" b="1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000" y="5921250"/>
            <a:ext cx="1747524" cy="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ctrTitle"/>
          </p:nvPr>
        </p:nvSpPr>
        <p:spPr>
          <a:xfrm>
            <a:off x="278712" y="177999"/>
            <a:ext cx="9753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</a:pPr>
            <a:r>
              <a:rPr lang="en-US" sz="5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TravCon App</a:t>
            </a:r>
            <a:endParaRPr sz="5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6" descr="Image result for youth and community empowerment in europe"/>
          <p:cNvSpPr txBox="1">
            <a:spLocks noGrp="1"/>
          </p:cNvSpPr>
          <p:nvPr>
            <p:ph type="subTitle" idx="1"/>
          </p:nvPr>
        </p:nvSpPr>
        <p:spPr>
          <a:xfrm>
            <a:off x="400975" y="1364425"/>
            <a:ext cx="11118900" cy="48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Stay up to date on conference 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updates with the TravCon App: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endParaRPr sz="8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01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AutoNum type="arabicParenR"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Scan the QR code on your badge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01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AutoNum type="arabicParenR"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Choose your app store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01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AutoNum type="arabicParenR"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Rescan QR code  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endParaRPr sz="3200" b="1" u="sng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32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Login:</a:t>
            </a: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The email &amp; password you registered with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 feedback on sessions &amp; 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speakers to help us next year!</a:t>
            </a: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526" y="5539100"/>
            <a:ext cx="2329000" cy="11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7;g1564b88146e_0_7">
            <a:extLst>
              <a:ext uri="{FF2B5EF4-FFF2-40B4-BE49-F238E27FC236}">
                <a16:creationId xmlns:a16="http://schemas.microsoft.com/office/drawing/2014/main" id="{F969EA8A-0DED-2D41-02F3-1E030F83A9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88826" cy="685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subTitle" idx="1"/>
          </p:nvPr>
        </p:nvSpPr>
        <p:spPr>
          <a:xfrm>
            <a:off x="1073681" y="1327710"/>
            <a:ext cx="10041461" cy="520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378"/>
              <a:buNone/>
            </a:pPr>
            <a:r>
              <a:rPr lang="en-US" sz="5929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DISCLOSURES</a:t>
            </a:r>
            <a:endParaRPr sz="5929" b="1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endParaRPr sz="1200" b="1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3333"/>
              <a:buNone/>
            </a:pPr>
            <a:r>
              <a:rPr lang="en-US" sz="3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planner, presenter, faculty, author, or individual in a position to control content has identified a conflict of interest or relationship with an ineligible company that would affect this educational activity.</a:t>
            </a:r>
            <a:endParaRPr sz="3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endParaRPr sz="3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r>
              <a:rPr lang="en-US" sz="3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TravCon does not endorse any commercial products discussed or displayed in conjunction with this educational activity.</a:t>
            </a:r>
            <a:endParaRPr sz="3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endParaRPr sz="3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r>
              <a:rPr lang="en-US" sz="3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order to obtain the contact hours for this activity, the learner must attend 100% of this educational activity, scan your badge, and complete the post activity evaluation form</a:t>
            </a:r>
            <a:endParaRPr sz="2400" b="1" dirty="0">
              <a:solidFill>
                <a:srgbClr val="000000"/>
              </a:solidFill>
            </a:endParaRPr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9366" y="139506"/>
            <a:ext cx="1978523" cy="9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64b88146e_0_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90" name="Google Shape;90;g1564b88146e_0_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91" name="Google Shape;91;g1564b88146e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2188826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64b88146e_0_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98" name="Google Shape;98;g1564b88146e_0_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99" name="Google Shape;99;g1564b88146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3"/>
            <a:ext cx="12188826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b3400f356_0_0"/>
          <p:cNvSpPr txBox="1">
            <a:spLocks noGrp="1"/>
          </p:cNvSpPr>
          <p:nvPr>
            <p:ph type="ctrTitle"/>
          </p:nvPr>
        </p:nvSpPr>
        <p:spPr>
          <a:xfrm>
            <a:off x="278350" y="1577300"/>
            <a:ext cx="11856000" cy="4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5802"/>
              <a:buNone/>
            </a:pPr>
            <a:endParaRPr sz="36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9659"/>
              <a:buNone/>
            </a:pPr>
            <a:endParaRPr sz="3266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9659"/>
              <a:buNone/>
            </a:pPr>
            <a:r>
              <a:rPr lang="en-US" sz="3266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TravCon has been approved to provide continuing education for the following professionals:</a:t>
            </a:r>
            <a:endParaRPr sz="3266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39130"/>
              <a:buNone/>
            </a:pPr>
            <a:endParaRPr sz="2044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879"/>
              <a:buNone/>
            </a:pPr>
            <a:r>
              <a:rPr lang="en-US" sz="298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Nursing </a:t>
            </a:r>
            <a:r>
              <a:rPr lang="en-US" sz="298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(ANCC Accredited Provider)</a:t>
            </a:r>
            <a:endParaRPr sz="298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879"/>
              <a:buNone/>
            </a:pPr>
            <a:r>
              <a:rPr lang="en-US" sz="298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 Therapy </a:t>
            </a:r>
            <a:r>
              <a:rPr lang="en-US" sz="2872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(PT Board of CA Continuing Competency Approval Agency)</a:t>
            </a:r>
            <a:endParaRPr sz="2872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879"/>
              <a:buNone/>
            </a:pPr>
            <a:r>
              <a:rPr lang="en-US" sz="298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Occupational Therapy </a:t>
            </a:r>
            <a:r>
              <a:rPr lang="en-US" sz="298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(AOTA Approved Provider, Activity # 05178)</a:t>
            </a:r>
            <a:endParaRPr sz="298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879"/>
              <a:buNone/>
            </a:pPr>
            <a:r>
              <a:rPr lang="en-US" sz="298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Surgical Technology </a:t>
            </a:r>
            <a:r>
              <a:rPr lang="en-US" sz="298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(CE Activity approved by AST)</a:t>
            </a:r>
            <a:endParaRPr sz="298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879"/>
              <a:buNone/>
            </a:pPr>
            <a:r>
              <a:rPr lang="en-US" sz="298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Clinical Lab </a:t>
            </a:r>
            <a:r>
              <a:rPr lang="en-US" sz="298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(CE Activity approved by PACE)</a:t>
            </a:r>
            <a:endParaRPr sz="298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879"/>
              <a:buNone/>
            </a:pPr>
            <a:r>
              <a:rPr lang="en-US" sz="298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Radiology &amp; Sonography </a:t>
            </a:r>
            <a:r>
              <a:rPr lang="en-US" sz="298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(CE Activity approved by ASRT)</a:t>
            </a:r>
            <a:endParaRPr sz="298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879"/>
              <a:buNone/>
            </a:pPr>
            <a:r>
              <a:rPr lang="en-US" sz="298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Respiratory Therapy </a:t>
            </a:r>
            <a:r>
              <a:rPr lang="en-US" sz="298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(CE Activity approved by AARC)</a:t>
            </a:r>
            <a:endParaRPr sz="298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0219"/>
              <a:buNone/>
            </a:pPr>
            <a:endParaRPr sz="2872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60625"/>
              <a:buNone/>
            </a:pPr>
            <a:r>
              <a:rPr lang="en-US" sz="3043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Certificates of Attendance with contact hours will be </a:t>
            </a:r>
            <a:endParaRPr sz="3043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60625"/>
              <a:buNone/>
            </a:pPr>
            <a:r>
              <a:rPr lang="en-US" sz="3043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provided to all other professionals not listed above.</a:t>
            </a:r>
            <a:r>
              <a:rPr lang="en-US" sz="2821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821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2070"/>
              <a:buFont typeface="Arial"/>
              <a:buNone/>
            </a:pPr>
            <a:endParaRPr sz="1453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84705"/>
              <a:buFont typeface="Arial"/>
              <a:buNone/>
            </a:pPr>
            <a:endParaRPr sz="2266"/>
          </a:p>
        </p:txBody>
      </p:sp>
      <p:sp>
        <p:nvSpPr>
          <p:cNvPr id="106" name="Google Shape;106;g11b3400f356_0_0"/>
          <p:cNvSpPr txBox="1">
            <a:spLocks noGrp="1"/>
          </p:cNvSpPr>
          <p:nvPr>
            <p:ph type="subTitle" idx="1"/>
          </p:nvPr>
        </p:nvSpPr>
        <p:spPr>
          <a:xfrm>
            <a:off x="49900" y="0"/>
            <a:ext cx="12138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4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CONTINUING EDUCATION</a:t>
            </a:r>
            <a:endParaRPr sz="4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g11b3400f35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1902" y="5814800"/>
            <a:ext cx="1855274" cy="8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64b88146e_0_2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114" name="Google Shape;114;g1564b88146e_0_2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15" name="Google Shape;115;g1564b88146e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b3400f356_0_6"/>
          <p:cNvSpPr txBox="1">
            <a:spLocks noGrp="1"/>
          </p:cNvSpPr>
          <p:nvPr>
            <p:ph type="ctrTitle"/>
          </p:nvPr>
        </p:nvSpPr>
        <p:spPr>
          <a:xfrm>
            <a:off x="700725" y="1429500"/>
            <a:ext cx="10468500" cy="4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5802"/>
              <a:buNone/>
            </a:pPr>
            <a:endParaRPr sz="3600" b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75417"/>
              <a:buNone/>
            </a:pPr>
            <a:endParaRPr sz="2787" b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5802"/>
              <a:buNone/>
            </a:pPr>
            <a:endParaRPr sz="3600" dirty="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5802"/>
              <a:buNone/>
            </a:pPr>
            <a:endParaRPr sz="3600" dirty="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5802"/>
              <a:buNone/>
            </a:pPr>
            <a:endParaRPr sz="3600" dirty="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5802"/>
              <a:buNone/>
            </a:pPr>
            <a:endParaRPr sz="3600" dirty="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5802"/>
              <a:buNone/>
            </a:pPr>
            <a:endParaRPr sz="3600" dirty="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27907"/>
              <a:buNone/>
            </a:pPr>
            <a:r>
              <a:rPr lang="en-US" sz="3822" dirty="0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822" dirty="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4760"/>
              <a:buNone/>
            </a:pPr>
            <a:r>
              <a:rPr lang="en-US" sz="337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scan your badge prior to </a:t>
            </a:r>
            <a:r>
              <a:rPr lang="en-US" sz="3377" b="1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session</a:t>
            </a:r>
            <a:r>
              <a:rPr lang="en-US" sz="337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attended and complete a post-conference evaluation.</a:t>
            </a:r>
            <a:endParaRPr sz="3377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4760"/>
              <a:buNone/>
            </a:pPr>
            <a:endParaRPr sz="3377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4760"/>
              <a:buNone/>
            </a:pPr>
            <a:r>
              <a:rPr lang="en-US" sz="337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Newbie BootCamp is considered 1 session so only one scan is needed today.</a:t>
            </a:r>
            <a:endParaRPr sz="3377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4760"/>
              <a:buNone/>
            </a:pPr>
            <a:endParaRPr sz="3377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4760"/>
              <a:buNone/>
            </a:pPr>
            <a:r>
              <a:rPr lang="en-US" sz="337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healthcare professionals are approved for 7 contact hours per day, however the total number of contact hours does vary for some professionals.</a:t>
            </a:r>
            <a:endParaRPr sz="2488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g11b3400f356_0_6"/>
          <p:cNvSpPr txBox="1">
            <a:spLocks noGrp="1"/>
          </p:cNvSpPr>
          <p:nvPr>
            <p:ph type="subTitle" idx="1"/>
          </p:nvPr>
        </p:nvSpPr>
        <p:spPr>
          <a:xfrm>
            <a:off x="959003" y="159925"/>
            <a:ext cx="9795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4800" b="1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SCAN for CE Credit</a:t>
            </a:r>
            <a:endParaRPr sz="4800" b="1" dirty="0">
              <a:solidFill>
                <a:srgbClr val="0000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g11b3400f35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6778" y="5906950"/>
            <a:ext cx="1793550" cy="8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64b88146e_0_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130" name="Google Shape;130;g1564b88146e_0_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31" name="Google Shape;131;g1564b88146e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88826" cy="685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397</Words>
  <Application>Microsoft Office PowerPoint</Application>
  <PresentationFormat>Custom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Century Gothic</vt:lpstr>
      <vt:lpstr>Arial Black</vt:lpstr>
      <vt:lpstr>Wingdings 3</vt:lpstr>
      <vt:lpstr>Arial</vt:lpstr>
      <vt:lpstr>Helvetica Neue</vt:lpstr>
      <vt:lpstr>Ion</vt:lpstr>
      <vt:lpstr>Welcome to  Newbie BootCamp TravCon 2023</vt:lpstr>
      <vt:lpstr>PowerPoint Presentation</vt:lpstr>
      <vt:lpstr>PowerPoint Presentation</vt:lpstr>
      <vt:lpstr>PowerPoint Presentation</vt:lpstr>
      <vt:lpstr>PowerPoint Presentation</vt:lpstr>
      <vt:lpstr>  TravCon has been approved to provide continuing education for the following professionals:  Nursing (ANCC Accredited Provider) Physical Therapy (PT Board of CA Continuing Competency Approval Agency) Occupational Therapy (AOTA Approved Provider, Activity # 05178) Surgical Technology (CE Activity approved by AST) Clinical Lab (CE Activity approved by PACE) Radiology &amp; Sonography (CE Activity approved by ASRT) Respiratory Therapy (CE Activity approved by AARC)  Certificates of Attendance with contact hours will be  provided to all other professionals not listed above.   </vt:lpstr>
      <vt:lpstr>PowerPoint Presentation</vt:lpstr>
      <vt:lpstr>         Please scan your badge prior to each session attended and complete a post-conference evaluation.  Newbie BootCamp is considered 1 session so only one scan is needed today.  Most healthcare professionals are approved for 7 contact hours per day, however the total number of contact hours does vary for some professionals.</vt:lpstr>
      <vt:lpstr>PowerPoint Presentation</vt:lpstr>
      <vt:lpstr>PowerPoint Presentation</vt:lpstr>
      <vt:lpstr>PowerPoint Presentation</vt:lpstr>
      <vt:lpstr>OBJECTIVES</vt:lpstr>
      <vt:lpstr>The TravCon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Newbie BootCamp TravCon 2023</dc:title>
  <dc:creator>Phil Light</dc:creator>
  <cp:lastModifiedBy>Phil Light</cp:lastModifiedBy>
  <cp:revision>2</cp:revision>
  <dcterms:created xsi:type="dcterms:W3CDTF">2018-01-22T18:55:53Z</dcterms:created>
  <dcterms:modified xsi:type="dcterms:W3CDTF">2023-09-16T19:05:48Z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