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88825" cy="6858000"/>
  <p:notesSz cx="6858000" cy="9144000"/>
  <p:embeddedFontLst>
    <p:embeddedFont>
      <p:font typeface="Century Gothic" panose="020B0502020202020204" pitchFamily="34" charset="0"/>
      <p:regular r:id="rId26"/>
      <p:bold r:id="rId27"/>
      <p:italic r:id="rId28"/>
      <p:boldItalic r:id="rId29"/>
    </p:embeddedFont>
    <p:embeddedFont>
      <p:font typeface="Helvetica Neue"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839">
          <p15:clr>
            <a:srgbClr val="A4A3A4"/>
          </p15:clr>
        </p15:guide>
        <p15:guide id="2" orient="horz"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hbBSatZ1XXCyJJDA8Lt4ybgVi3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68" y="44"/>
      </p:cViewPr>
      <p:guideLst>
        <p:guide pos="3839"/>
        <p:guide orient="horz" pos="216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viewProps" Target="viewProps.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rgbClr val="2A2A2A"/>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rgbClr val="2A2A2A"/>
                </a:solidFill>
                <a:latin typeface="Century Gothic"/>
                <a:ea typeface="Century Gothic"/>
                <a:cs typeface="Century Gothic"/>
                <a:sym typeface="Century Gothic"/>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rgbClr val="2A2A2A"/>
                </a:solidFill>
                <a:latin typeface="Century Gothic"/>
                <a:ea typeface="Century Gothic"/>
                <a:cs typeface="Century Gothic"/>
                <a:sym typeface="Century Gothic"/>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rgbClr val="2A2A2A"/>
                </a:solidFill>
                <a:latin typeface="Century Gothic"/>
                <a:ea typeface="Century Gothic"/>
                <a:cs typeface="Century Gothic"/>
                <a:sym typeface="Century Gothic"/>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rgbClr val="2A2A2A"/>
                </a:solidFill>
                <a:latin typeface="Century Gothic"/>
                <a:ea typeface="Century Gothic"/>
                <a:cs typeface="Century Gothic"/>
                <a:sym typeface="Century Gothic"/>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entury Gothic"/>
                <a:ea typeface="Century Gothic"/>
                <a:cs typeface="Century Gothic"/>
                <a:sym typeface="Century Gothic"/>
              </a:rPr>
              <a:t>‹#›</a:t>
            </a:fld>
            <a:endParaRPr sz="1200" b="0" i="0" u="none" strike="noStrike" cap="none">
              <a:solidFill>
                <a:schemeClr val="dk1"/>
              </a:solidFill>
              <a:latin typeface="Century Gothic"/>
              <a:ea typeface="Century Gothic"/>
              <a:cs typeface="Century Gothic"/>
              <a:sym typeface="Century Gothic"/>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bc50a813d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400"/>
              <a:t>Setting = government contracts, Home Health, Direct Access to big hospital systems</a:t>
            </a:r>
            <a:endParaRPr sz="2400"/>
          </a:p>
        </p:txBody>
      </p:sp>
      <p:sp>
        <p:nvSpPr>
          <p:cNvPr id="148" name="Google Shape;148;gebc50a813d_0_45: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ebc50a813d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endParaRPr sz="2400"/>
          </a:p>
        </p:txBody>
      </p:sp>
      <p:sp>
        <p:nvSpPr>
          <p:cNvPr id="155" name="Google Shape;155;gebc50a813d_0_51: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ebc50a813d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endParaRPr sz="2400"/>
          </a:p>
        </p:txBody>
      </p:sp>
      <p:sp>
        <p:nvSpPr>
          <p:cNvPr id="162" name="Google Shape;162;gebc50a813d_0_57: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bc50a813d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endParaRPr sz="2400"/>
          </a:p>
        </p:txBody>
      </p:sp>
      <p:sp>
        <p:nvSpPr>
          <p:cNvPr id="169" name="Google Shape;169;gebc50a813d_0_63: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ebc50a813d_0_7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endParaRPr sz="2400"/>
          </a:p>
        </p:txBody>
      </p:sp>
      <p:sp>
        <p:nvSpPr>
          <p:cNvPr id="177" name="Google Shape;177;gebc50a813d_0_70: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ebc50a813d_0_7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400"/>
              <a:t>Mention roles after a contract when you are not working with them</a:t>
            </a:r>
            <a:endParaRPr sz="2400"/>
          </a:p>
        </p:txBody>
      </p:sp>
      <p:sp>
        <p:nvSpPr>
          <p:cNvPr id="184" name="Google Shape;184;gebc50a813d_0_77: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ebc50a813d_0_8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Looking for at least a 1 and 3 policy, 1 million for each case and up to 3 million aggregate </a:t>
            </a:r>
            <a:br>
              <a:rPr lang="en-US" sz="2400"/>
            </a:br>
            <a:br>
              <a:rPr lang="en-US" sz="2400"/>
            </a:br>
            <a:r>
              <a:rPr lang="en-US" sz="2400"/>
              <a:t>Talk about these: </a:t>
            </a:r>
            <a:br>
              <a:rPr lang="en-US" sz="2400"/>
            </a:br>
            <a:r>
              <a:rPr lang="en-US" sz="2400"/>
              <a:t>What types of jobs do they have? (Specialty/Setting, General Locations, etc.)</a:t>
            </a:r>
            <a:br>
              <a:rPr lang="en-US" sz="2400"/>
            </a:br>
            <a:r>
              <a:rPr lang="en-US" sz="2400"/>
              <a:t>Do they have direct relationships or rely only on MSP providers?</a:t>
            </a:r>
            <a:br>
              <a:rPr lang="en-US" sz="2400"/>
            </a:br>
            <a:r>
              <a:rPr lang="en-US" sz="2400"/>
              <a:t>How do they pay overtime or extratime?</a:t>
            </a:r>
            <a:br>
              <a:rPr lang="en-US" sz="2400"/>
            </a:br>
            <a:r>
              <a:rPr lang="en-US" sz="2400"/>
              <a:t>Do they have day one medical insurance?</a:t>
            </a:r>
            <a:br>
              <a:rPr lang="en-US" sz="2400"/>
            </a:br>
            <a:r>
              <a:rPr lang="en-US" sz="2400"/>
              <a:t>How much time is allowed between contracts to maintain medical insurance coverage?</a:t>
            </a:r>
            <a:br>
              <a:rPr lang="en-US" sz="2400"/>
            </a:br>
            <a:r>
              <a:rPr lang="en-US" sz="2400"/>
              <a:t>How much will insurance cost you? (average is between $30 - $60 per week)</a:t>
            </a:r>
            <a:br>
              <a:rPr lang="en-US" sz="2400"/>
            </a:br>
            <a:r>
              <a:rPr lang="en-US" sz="2400"/>
              <a:t>Do they have medical malpractice insurance?</a:t>
            </a:r>
            <a:br>
              <a:rPr lang="en-US" sz="2400"/>
            </a:br>
            <a:r>
              <a:rPr lang="en-US" sz="2400"/>
              <a:t>401K options: when can you start contributing and do they match?</a:t>
            </a:r>
            <a:br>
              <a:rPr lang="en-US" sz="2400"/>
            </a:br>
            <a:r>
              <a:rPr lang="en-US" sz="2400"/>
              <a:t>What does onboarding look like and what should you expect before accepting a job?</a:t>
            </a:r>
            <a:endParaRPr sz="2400"/>
          </a:p>
          <a:p>
            <a:pPr marL="0" lvl="0" indent="0" algn="l" rtl="0">
              <a:lnSpc>
                <a:spcPct val="90000"/>
              </a:lnSpc>
              <a:spcBef>
                <a:spcPts val="0"/>
              </a:spcBef>
              <a:spcAft>
                <a:spcPts val="0"/>
              </a:spcAft>
              <a:buSzPts val="1100"/>
              <a:buNone/>
            </a:pPr>
            <a:endParaRPr sz="2400"/>
          </a:p>
        </p:txBody>
      </p:sp>
      <p:sp>
        <p:nvSpPr>
          <p:cNvPr id="191" name="Google Shape;191;gebc50a813d_0_83: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ebc50a813d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endParaRPr sz="2400"/>
          </a:p>
        </p:txBody>
      </p:sp>
      <p:sp>
        <p:nvSpPr>
          <p:cNvPr id="198" name="Google Shape;198;gebc50a813d_0_90: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ebc50a813d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These are in the booklet!</a:t>
            </a:r>
            <a:endParaRPr sz="2400"/>
          </a:p>
        </p:txBody>
      </p:sp>
      <p:sp>
        <p:nvSpPr>
          <p:cNvPr id="205" name="Google Shape;205;gebc50a813d_0_97: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ebc50a813d_0_10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You want to be #1 on that list!</a:t>
            </a:r>
            <a:br>
              <a:rPr lang="en-US" sz="2400"/>
            </a:br>
            <a:r>
              <a:rPr lang="en-US" sz="2400"/>
              <a:t>Talk about personalities on this slide - different negotiating types. Episode 90!</a:t>
            </a:r>
            <a:br>
              <a:rPr lang="en-US" sz="2400"/>
            </a:br>
            <a:r>
              <a:rPr lang="en-US" sz="2400"/>
              <a:t>Talk about the types of feelings you want from a recruiter - want to feel they are there when you need them, want to feel they have your best interest</a:t>
            </a:r>
            <a:endParaRPr sz="2400"/>
          </a:p>
        </p:txBody>
      </p:sp>
      <p:sp>
        <p:nvSpPr>
          <p:cNvPr id="212" name="Google Shape;212;gebc50a813d_0_109: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 name="Google Shape;93;p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ebc50a813d_0_10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“I need to be near this city because my spouse is there. I want to be within an hour’s drive, but I could be up to 3 hours.”</a:t>
            </a:r>
            <a:endParaRPr sz="2400"/>
          </a:p>
          <a:p>
            <a:pPr marL="0" lvl="0" indent="0" algn="l" rtl="0">
              <a:lnSpc>
                <a:spcPct val="90000"/>
              </a:lnSpc>
              <a:spcBef>
                <a:spcPts val="0"/>
              </a:spcBef>
              <a:spcAft>
                <a:spcPts val="0"/>
              </a:spcAft>
              <a:buSzPts val="1100"/>
              <a:buNone/>
            </a:pPr>
            <a:endParaRPr sz="2400"/>
          </a:p>
          <a:p>
            <a:pPr marL="0" lvl="0" indent="0" algn="l" rtl="0">
              <a:lnSpc>
                <a:spcPct val="90000"/>
              </a:lnSpc>
              <a:spcBef>
                <a:spcPts val="0"/>
              </a:spcBef>
              <a:spcAft>
                <a:spcPts val="0"/>
              </a:spcAft>
              <a:buSzPts val="1100"/>
              <a:buNone/>
            </a:pPr>
            <a:r>
              <a:rPr lang="en-US" sz="2400"/>
              <a:t>“I need medical insurance. I want to make this much so I can pay off my car.”</a:t>
            </a:r>
            <a:endParaRPr sz="2400"/>
          </a:p>
        </p:txBody>
      </p:sp>
      <p:sp>
        <p:nvSpPr>
          <p:cNvPr id="219" name="Google Shape;219;gebc50a813d_0_103: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ebc50a813d_0_1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Needy examples - constant reminders, difficult to please, ghosting</a:t>
            </a:r>
            <a:endParaRPr sz="2400"/>
          </a:p>
          <a:p>
            <a:pPr marL="0" lvl="0" indent="0" algn="l" rtl="0">
              <a:lnSpc>
                <a:spcPct val="90000"/>
              </a:lnSpc>
              <a:spcBef>
                <a:spcPts val="0"/>
              </a:spcBef>
              <a:spcAft>
                <a:spcPts val="0"/>
              </a:spcAft>
              <a:buSzPts val="1100"/>
              <a:buNone/>
            </a:pPr>
            <a:endParaRPr sz="2400"/>
          </a:p>
          <a:p>
            <a:pPr marL="0" lvl="0" indent="0" algn="l" rtl="0">
              <a:lnSpc>
                <a:spcPct val="90000"/>
              </a:lnSpc>
              <a:spcBef>
                <a:spcPts val="0"/>
              </a:spcBef>
              <a:spcAft>
                <a:spcPts val="0"/>
              </a:spcAft>
              <a:buSzPts val="1100"/>
              <a:buNone/>
            </a:pPr>
            <a:r>
              <a:rPr lang="en-US" sz="2400"/>
              <a:t>Most cancelations are by travelers! This is serious and even for a true emergency may receive a fine/fee/ or be unable to work with that company and parent/sister companies</a:t>
            </a:r>
            <a:br>
              <a:rPr lang="en-US" sz="2400"/>
            </a:br>
            <a:br>
              <a:rPr lang="en-US" sz="2400"/>
            </a:br>
            <a:r>
              <a:rPr lang="en-US" sz="2400"/>
              <a:t>Accepting an interview is important - Story of recruiter calling late around Thanksgiving to get an interview and a job, submitting one traveler.</a:t>
            </a:r>
            <a:endParaRPr sz="2400"/>
          </a:p>
          <a:p>
            <a:pPr marL="0" lvl="0" indent="0" algn="l" rtl="0">
              <a:lnSpc>
                <a:spcPct val="90000"/>
              </a:lnSpc>
              <a:spcBef>
                <a:spcPts val="0"/>
              </a:spcBef>
              <a:spcAft>
                <a:spcPts val="0"/>
              </a:spcAft>
              <a:buSzPts val="1100"/>
              <a:buNone/>
            </a:pPr>
            <a:endParaRPr sz="2400"/>
          </a:p>
          <a:p>
            <a:pPr marL="0" lvl="0" indent="0" algn="l" rtl="0">
              <a:lnSpc>
                <a:spcPct val="90000"/>
              </a:lnSpc>
              <a:spcBef>
                <a:spcPts val="0"/>
              </a:spcBef>
              <a:spcAft>
                <a:spcPts val="0"/>
              </a:spcAft>
              <a:buSzPts val="1100"/>
              <a:buNone/>
            </a:pPr>
            <a:r>
              <a:rPr lang="en-US" sz="2400"/>
              <a:t>“I need medical insurance. I want to make this much so I can pay off my car.”</a:t>
            </a:r>
            <a:endParaRPr sz="2400"/>
          </a:p>
        </p:txBody>
      </p:sp>
      <p:sp>
        <p:nvSpPr>
          <p:cNvPr id="226" name="Google Shape;226;gebc50a813d_0_115: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ebc50a813d_0_1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3500">
                <a:solidFill>
                  <a:schemeClr val="dk2"/>
                </a:solidFill>
                <a:latin typeface="Helvetica Neue"/>
                <a:ea typeface="Helvetica Neue"/>
                <a:cs typeface="Helvetica Neue"/>
                <a:sym typeface="Helvetica Neue"/>
              </a:rPr>
              <a:t>Can communicate this via phone call or email</a:t>
            </a:r>
            <a:br>
              <a:rPr lang="en-US" sz="2400"/>
            </a:br>
            <a:br>
              <a:rPr lang="en-US" sz="2400"/>
            </a:br>
            <a:r>
              <a:rPr lang="en-US" sz="2400"/>
              <a:t>Needy examples - constant reminders, difficult to please, ghosting</a:t>
            </a:r>
            <a:br>
              <a:rPr lang="en-US" sz="2400"/>
            </a:br>
            <a:br>
              <a:rPr lang="en-US" sz="2400"/>
            </a:br>
            <a:r>
              <a:rPr lang="en-US" sz="2400"/>
              <a:t>Accepting an interview is important - Story of recruiter calling late around Thanksgiving to get an interview and a job, submitting one traveler.</a:t>
            </a:r>
            <a:endParaRPr sz="2400"/>
          </a:p>
          <a:p>
            <a:pPr marL="0" lvl="0" indent="0" algn="l" rtl="0">
              <a:lnSpc>
                <a:spcPct val="90000"/>
              </a:lnSpc>
              <a:spcBef>
                <a:spcPts val="0"/>
              </a:spcBef>
              <a:spcAft>
                <a:spcPts val="0"/>
              </a:spcAft>
              <a:buSzPts val="1100"/>
              <a:buNone/>
            </a:pPr>
            <a:endParaRPr sz="2400"/>
          </a:p>
          <a:p>
            <a:pPr marL="0" lvl="0" indent="0" algn="l" rtl="0">
              <a:lnSpc>
                <a:spcPct val="90000"/>
              </a:lnSpc>
              <a:spcBef>
                <a:spcPts val="0"/>
              </a:spcBef>
              <a:spcAft>
                <a:spcPts val="0"/>
              </a:spcAft>
              <a:buSzPts val="1100"/>
              <a:buNone/>
            </a:pPr>
            <a:r>
              <a:rPr lang="en-US" sz="2400"/>
              <a:t>“I need medical insurance. I want to make this much so I can pay off my car.”</a:t>
            </a:r>
            <a:endParaRPr sz="2400"/>
          </a:p>
        </p:txBody>
      </p:sp>
      <p:sp>
        <p:nvSpPr>
          <p:cNvPr id="233" name="Google Shape;233;gebc50a813d_0_134: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ebc50a813d_0_1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00"/>
              <a:buNone/>
            </a:pPr>
            <a:r>
              <a:rPr lang="en-US" sz="2400"/>
              <a:t>How many recruiters is too many? Whenever your communication starts to be impacted.</a:t>
            </a:r>
            <a:endParaRPr sz="2400"/>
          </a:p>
          <a:p>
            <a:pPr marL="0" lvl="0" indent="0" algn="l" rtl="0">
              <a:lnSpc>
                <a:spcPct val="90000"/>
              </a:lnSpc>
              <a:spcBef>
                <a:spcPts val="0"/>
              </a:spcBef>
              <a:spcAft>
                <a:spcPts val="0"/>
              </a:spcAft>
              <a:buSzPts val="1100"/>
              <a:buNone/>
            </a:pPr>
            <a:endParaRPr sz="2400"/>
          </a:p>
        </p:txBody>
      </p:sp>
      <p:sp>
        <p:nvSpPr>
          <p:cNvPr id="240" name="Google Shape;240;gebc50a813d_0_127: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bc50a813d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“Show me your Agencies and I’ll show you your future!”</a:t>
            </a:r>
            <a:endParaRPr/>
          </a:p>
        </p:txBody>
      </p:sp>
      <p:sp>
        <p:nvSpPr>
          <p:cNvPr id="100" name="Google Shape;100;gebc50a813d_0_1: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bc50a813d_0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Setting = Specialty</a:t>
            </a:r>
            <a:br>
              <a:rPr lang="en-US"/>
            </a:br>
            <a:br>
              <a:rPr lang="en-US"/>
            </a:br>
            <a:r>
              <a:rPr lang="en-US"/>
              <a:t>Ask for 3 volunteers. Have them choose their #1 priority. </a:t>
            </a:r>
            <a:br>
              <a:rPr lang="en-US"/>
            </a:br>
            <a:r>
              <a:rPr lang="en-US"/>
              <a:t>1 _____  is a young, healthy traveler without pre-existing medical conditions. She is self proclaimed “love em and leave em” type and has no partner. She goes wherever sounds the most exciting when she’s ready for the next contract. She hasn’t thought too much about retirement yet, and has been enjoying her extra cash with paying for experience, adventures, and trips to Costa Rica when not working.</a:t>
            </a:r>
            <a:br>
              <a:rPr lang="en-US"/>
            </a:br>
            <a:r>
              <a:rPr lang="en-US"/>
              <a:t>2 _____ is an RV traveler that travels with her spouse and kid. Her partner homeschools their child, and with smart budgeting they have been able to travel and thrive on a single income. She is pretty healthy, and her spouse is (almost) the perfect patient and does well managing his Type-1 diabetes. Their kid is healthy, but since traveling they seem to need to go to urgent care every 6 months. </a:t>
            </a:r>
            <a:br>
              <a:rPr lang="en-US"/>
            </a:br>
            <a:r>
              <a:rPr lang="en-US"/>
              <a:t>3 _____ started traveling because they heard it brings in more cash! They are frugal and weekly count their earnings while investing and has a goal of retiring by the age of 45 so they can move to Medellin, Colombia and enjoy the rest of their life with equator weather y una esposa</a:t>
            </a:r>
            <a:endParaRPr/>
          </a:p>
        </p:txBody>
      </p:sp>
      <p:sp>
        <p:nvSpPr>
          <p:cNvPr id="106" name="Google Shape;106;gebc50a813d_0_9: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ebc50a813d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2"/>
              </a:buClr>
              <a:buSzPts val="1920"/>
              <a:buFont typeface="Arial"/>
              <a:buNone/>
            </a:pPr>
            <a:r>
              <a:rPr lang="en-US" sz="1100">
                <a:solidFill>
                  <a:schemeClr val="dk2"/>
                </a:solidFill>
                <a:latin typeface="Helvetica Neue"/>
                <a:ea typeface="Helvetica Neue"/>
                <a:cs typeface="Helvetica Neue"/>
                <a:sym typeface="Helvetica Neue"/>
              </a:rPr>
              <a:t>How many are there? </a:t>
            </a:r>
            <a:endParaRPr sz="1100">
              <a:solidFill>
                <a:schemeClr val="dk2"/>
              </a:solidFill>
              <a:latin typeface="Helvetica Neue"/>
              <a:ea typeface="Helvetica Neue"/>
              <a:cs typeface="Helvetica Neue"/>
              <a:sym typeface="Helvetica Neue"/>
            </a:endParaRPr>
          </a:p>
          <a:p>
            <a:pPr marL="0" lvl="0" indent="0" algn="l" rtl="0">
              <a:lnSpc>
                <a:spcPct val="90000"/>
              </a:lnSpc>
              <a:spcBef>
                <a:spcPts val="0"/>
              </a:spcBef>
              <a:spcAft>
                <a:spcPts val="0"/>
              </a:spcAft>
              <a:buClr>
                <a:schemeClr val="dk2"/>
              </a:buClr>
              <a:buSzPts val="1920"/>
              <a:buFont typeface="Arial"/>
              <a:buNone/>
            </a:pPr>
            <a:r>
              <a:rPr lang="en-US" sz="1100">
                <a:solidFill>
                  <a:schemeClr val="dk2"/>
                </a:solidFill>
                <a:latin typeface="Helvetica Neue"/>
                <a:ea typeface="Helvetica Neue"/>
                <a:cs typeface="Helvetica Neue"/>
                <a:sym typeface="Helvetica Neue"/>
              </a:rPr>
              <a:t>How often do new agencies pop-up? Depends on the year, but when the market is up -- often!</a:t>
            </a:r>
            <a:endParaRPr sz="1100">
              <a:solidFill>
                <a:schemeClr val="dk2"/>
              </a:solidFill>
              <a:latin typeface="Helvetica Neue"/>
              <a:ea typeface="Helvetica Neue"/>
              <a:cs typeface="Helvetica Neue"/>
              <a:sym typeface="Helvetica Neue"/>
            </a:endParaRPr>
          </a:p>
          <a:p>
            <a:pPr marL="0" lvl="0" indent="0" algn="l" rtl="0">
              <a:lnSpc>
                <a:spcPct val="90000"/>
              </a:lnSpc>
              <a:spcBef>
                <a:spcPts val="0"/>
              </a:spcBef>
              <a:spcAft>
                <a:spcPts val="0"/>
              </a:spcAft>
              <a:buClr>
                <a:schemeClr val="dk2"/>
              </a:buClr>
              <a:buSzPts val="1920"/>
              <a:buFont typeface="Arial"/>
              <a:buNone/>
            </a:pPr>
            <a:r>
              <a:rPr lang="en-US" sz="1100">
                <a:solidFill>
                  <a:schemeClr val="dk2"/>
                </a:solidFill>
                <a:latin typeface="Helvetica Neue"/>
                <a:ea typeface="Helvetica Neue"/>
                <a:cs typeface="Helvetica Neue"/>
                <a:sym typeface="Helvetica Neue"/>
              </a:rPr>
              <a:t>Is there really a big difference between agencies? Yes! From leadership/culture, 80/20% of jobs, onboarding paperwork, benefits, etc</a:t>
            </a:r>
            <a:endParaRPr sz="200"/>
          </a:p>
        </p:txBody>
      </p:sp>
      <p:sp>
        <p:nvSpPr>
          <p:cNvPr id="113" name="Google Shape;113;gebc50a813d_0_15: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ebc50a813d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000"/>
              <a:t>Dental - most companies will have both</a:t>
            </a:r>
            <a:endParaRPr sz="2000"/>
          </a:p>
        </p:txBody>
      </p:sp>
      <p:sp>
        <p:nvSpPr>
          <p:cNvPr id="120" name="Google Shape;120;gebc50a813d_0_27: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ebc50a813d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Clr>
                <a:schemeClr val="dk2"/>
              </a:buClr>
              <a:buSzPts val="2400"/>
              <a:buFont typeface="Helvetica Neue"/>
              <a:buChar char="-"/>
            </a:pPr>
            <a:r>
              <a:rPr lang="en-US" sz="2400">
                <a:solidFill>
                  <a:schemeClr val="dk2"/>
                </a:solidFill>
                <a:latin typeface="Helvetica Neue"/>
                <a:ea typeface="Helvetica Neue"/>
                <a:cs typeface="Helvetica Neue"/>
                <a:sym typeface="Helvetica Neue"/>
              </a:rPr>
              <a:t>Health Shares - Might be a risk!</a:t>
            </a:r>
            <a:endParaRPr sz="2400">
              <a:solidFill>
                <a:schemeClr val="dk2"/>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2000"/>
          </a:p>
        </p:txBody>
      </p:sp>
      <p:sp>
        <p:nvSpPr>
          <p:cNvPr id="127" name="Google Shape;127;gebc50a813d_0_33: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ebc50a813d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000"/>
              <a:t>PLF and Clinical mentorship likely not a sole reason to choose a company</a:t>
            </a:r>
            <a:endParaRPr sz="2000"/>
          </a:p>
        </p:txBody>
      </p:sp>
      <p:sp>
        <p:nvSpPr>
          <p:cNvPr id="134" name="Google Shape;134;gebc50a813d_0_39: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ebc50a813d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000"/>
              <a:t>All likely not a sole reason to choose a company</a:t>
            </a:r>
            <a:endParaRPr sz="2000"/>
          </a:p>
        </p:txBody>
      </p:sp>
      <p:sp>
        <p:nvSpPr>
          <p:cNvPr id="141" name="Google Shape;141;gebc50a813d_1_0:notes"/>
          <p:cNvSpPr>
            <a:spLocks noGrp="1" noRot="1" noChangeAspect="1"/>
          </p:cNvSpPr>
          <p:nvPr>
            <p:ph type="sldImg" idx="2"/>
          </p:nvPr>
        </p:nvSpPr>
        <p:spPr>
          <a:xfrm>
            <a:off x="382588" y="685800"/>
            <a:ext cx="60927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descr="Map of North America"/>
          <p:cNvSpPr/>
          <p:nvPr/>
        </p:nvSpPr>
        <p:spPr>
          <a:xfrm>
            <a:off x="4473575" y="3175"/>
            <a:ext cx="7715250" cy="6858000"/>
          </a:xfrm>
          <a:custGeom>
            <a:avLst/>
            <a:gdLst/>
            <a:ahLst/>
            <a:cxnLst/>
            <a:rect l="l" t="t" r="r" b="b"/>
            <a:pathLst>
              <a:path w="2440" h="2169" extrusionOk="0">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a:gsLst>
              <a:gs pos="0">
                <a:srgbClr val="F2F2F2"/>
              </a:gs>
              <a:gs pos="100000">
                <a:srgbClr val="D8D8D8"/>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17" name="Google Shape;17;p10"/>
          <p:cNvSpPr txBox="1">
            <a:spLocks noGrp="1"/>
          </p:cNvSpPr>
          <p:nvPr>
            <p:ph type="ctrTitle"/>
          </p:nvPr>
        </p:nvSpPr>
        <p:spPr>
          <a:xfrm>
            <a:off x="1217613" y="1828799"/>
            <a:ext cx="9753600" cy="304800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4400"/>
              <a:buFont typeface="Century Gothic"/>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0"/>
          <p:cNvSpPr txBox="1">
            <a:spLocks noGrp="1"/>
          </p:cNvSpPr>
          <p:nvPr>
            <p:ph type="subTitle" idx="1"/>
          </p:nvPr>
        </p:nvSpPr>
        <p:spPr>
          <a:xfrm>
            <a:off x="1217614" y="5029200"/>
            <a:ext cx="78486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SzPts val="1600"/>
              <a:buNone/>
              <a:defRPr sz="2000">
                <a:solidFill>
                  <a:schemeClr val="dk1"/>
                </a:solidFill>
              </a:defRPr>
            </a:lvl1pPr>
            <a:lvl2pPr lvl="1" algn="ctr">
              <a:lnSpc>
                <a:spcPct val="90000"/>
              </a:lnSpc>
              <a:spcBef>
                <a:spcPts val="600"/>
              </a:spcBef>
              <a:spcAft>
                <a:spcPts val="0"/>
              </a:spcAft>
              <a:buSzPts val="1600"/>
              <a:buNone/>
              <a:defRPr>
                <a:solidFill>
                  <a:srgbClr val="979797"/>
                </a:solidFill>
              </a:defRPr>
            </a:lvl2pPr>
            <a:lvl3pPr lvl="2" algn="ctr">
              <a:lnSpc>
                <a:spcPct val="90000"/>
              </a:lnSpc>
              <a:spcBef>
                <a:spcPts val="600"/>
              </a:spcBef>
              <a:spcAft>
                <a:spcPts val="0"/>
              </a:spcAft>
              <a:buSzPts val="1440"/>
              <a:buNone/>
              <a:defRPr>
                <a:solidFill>
                  <a:srgbClr val="979797"/>
                </a:solidFill>
              </a:defRPr>
            </a:lvl3pPr>
            <a:lvl4pPr lvl="3" algn="ctr">
              <a:lnSpc>
                <a:spcPct val="90000"/>
              </a:lnSpc>
              <a:spcBef>
                <a:spcPts val="600"/>
              </a:spcBef>
              <a:spcAft>
                <a:spcPts val="0"/>
              </a:spcAft>
              <a:buSzPts val="1280"/>
              <a:buNone/>
              <a:defRPr>
                <a:solidFill>
                  <a:srgbClr val="979797"/>
                </a:solidFill>
              </a:defRPr>
            </a:lvl4pPr>
            <a:lvl5pPr lvl="4" algn="ctr">
              <a:lnSpc>
                <a:spcPct val="90000"/>
              </a:lnSpc>
              <a:spcBef>
                <a:spcPts val="600"/>
              </a:spcBef>
              <a:spcAft>
                <a:spcPts val="0"/>
              </a:spcAft>
              <a:buSzPts val="1280"/>
              <a:buNone/>
              <a:defRPr>
                <a:solidFill>
                  <a:srgbClr val="979797"/>
                </a:solidFill>
              </a:defRPr>
            </a:lvl5pPr>
            <a:lvl6pPr lvl="5" algn="ctr">
              <a:lnSpc>
                <a:spcPct val="100000"/>
              </a:lnSpc>
              <a:spcBef>
                <a:spcPts val="600"/>
              </a:spcBef>
              <a:spcAft>
                <a:spcPts val="0"/>
              </a:spcAft>
              <a:buClr>
                <a:srgbClr val="979797"/>
              </a:buClr>
              <a:buSzPts val="1280"/>
              <a:buNone/>
              <a:defRPr>
                <a:solidFill>
                  <a:srgbClr val="979797"/>
                </a:solidFill>
              </a:defRPr>
            </a:lvl6pPr>
            <a:lvl7pPr lvl="6" algn="ctr">
              <a:lnSpc>
                <a:spcPct val="100000"/>
              </a:lnSpc>
              <a:spcBef>
                <a:spcPts val="600"/>
              </a:spcBef>
              <a:spcAft>
                <a:spcPts val="0"/>
              </a:spcAft>
              <a:buClr>
                <a:srgbClr val="979797"/>
              </a:buClr>
              <a:buSzPts val="1280"/>
              <a:buNone/>
              <a:defRPr>
                <a:solidFill>
                  <a:srgbClr val="979797"/>
                </a:solidFill>
              </a:defRPr>
            </a:lvl7pPr>
            <a:lvl8pPr lvl="7" algn="ctr">
              <a:lnSpc>
                <a:spcPct val="100000"/>
              </a:lnSpc>
              <a:spcBef>
                <a:spcPts val="600"/>
              </a:spcBef>
              <a:spcAft>
                <a:spcPts val="0"/>
              </a:spcAft>
              <a:buClr>
                <a:srgbClr val="979797"/>
              </a:buClr>
              <a:buSzPts val="1280"/>
              <a:buNone/>
              <a:defRPr>
                <a:solidFill>
                  <a:srgbClr val="979797"/>
                </a:solidFill>
              </a:defRPr>
            </a:lvl8pPr>
            <a:lvl9pPr lvl="8" algn="ctr">
              <a:lnSpc>
                <a:spcPct val="100000"/>
              </a:lnSpc>
              <a:spcBef>
                <a:spcPts val="600"/>
              </a:spcBef>
              <a:spcAft>
                <a:spcPts val="0"/>
              </a:spcAft>
              <a:buClr>
                <a:srgbClr val="979797"/>
              </a:buClr>
              <a:buSzPts val="1280"/>
              <a:buNone/>
              <a:defRPr>
                <a:solidFill>
                  <a:srgbClr val="979797"/>
                </a:solidFil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2714" y="-876300"/>
            <a:ext cx="4343400" cy="9753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SzPts val="1440"/>
              <a:buChar char="•"/>
              <a:defRPr/>
            </a:lvl1pPr>
            <a:lvl2pPr marL="914400" lvl="1" indent="-320040" algn="l">
              <a:lnSpc>
                <a:spcPct val="90000"/>
              </a:lnSpc>
              <a:spcBef>
                <a:spcPts val="600"/>
              </a:spcBef>
              <a:spcAft>
                <a:spcPts val="0"/>
              </a:spcAft>
              <a:buSzPts val="1440"/>
              <a:buChar char="•"/>
              <a:defRPr/>
            </a:lvl2pPr>
            <a:lvl3pPr marL="1371600" lvl="2" indent="-320039" algn="l">
              <a:lnSpc>
                <a:spcPct val="90000"/>
              </a:lnSpc>
              <a:spcBef>
                <a:spcPts val="600"/>
              </a:spcBef>
              <a:spcAft>
                <a:spcPts val="0"/>
              </a:spcAft>
              <a:buSzPts val="1440"/>
              <a:buChar char="•"/>
              <a:defRPr/>
            </a:lvl3pPr>
            <a:lvl4pPr marL="1828800" lvl="3" indent="-320039" algn="l">
              <a:lnSpc>
                <a:spcPct val="90000"/>
              </a:lnSpc>
              <a:spcBef>
                <a:spcPts val="600"/>
              </a:spcBef>
              <a:spcAft>
                <a:spcPts val="0"/>
              </a:spcAft>
              <a:buSzPts val="1440"/>
              <a:buChar char="•"/>
              <a:defRPr/>
            </a:lvl4pPr>
            <a:lvl5pPr marL="2286000" lvl="4" indent="-309879" algn="l">
              <a:lnSpc>
                <a:spcPct val="90000"/>
              </a:lnSpc>
              <a:spcBef>
                <a:spcPts val="600"/>
              </a:spcBef>
              <a:spcAft>
                <a:spcPts val="0"/>
              </a:spcAft>
              <a:buSzPts val="1280"/>
              <a:buChar char="•"/>
              <a:defRPr/>
            </a:lvl5pPr>
            <a:lvl6pPr marL="2743200" lvl="5" indent="-309879" algn="l">
              <a:lnSpc>
                <a:spcPct val="100000"/>
              </a:lnSpc>
              <a:spcBef>
                <a:spcPts val="600"/>
              </a:spcBef>
              <a:spcAft>
                <a:spcPts val="0"/>
              </a:spcAft>
              <a:buClr>
                <a:schemeClr val="dk1"/>
              </a:buClr>
              <a:buSzPts val="1280"/>
              <a:buChar char="•"/>
              <a:defRPr/>
            </a:lvl6pPr>
            <a:lvl7pPr marL="3200400" lvl="6" indent="-309879" algn="l">
              <a:lnSpc>
                <a:spcPct val="100000"/>
              </a:lnSpc>
              <a:spcBef>
                <a:spcPts val="600"/>
              </a:spcBef>
              <a:spcAft>
                <a:spcPts val="0"/>
              </a:spcAft>
              <a:buClr>
                <a:schemeClr val="dk1"/>
              </a:buClr>
              <a:buSzPts val="1280"/>
              <a:buChar char="•"/>
              <a:defRPr/>
            </a:lvl7pPr>
            <a:lvl8pPr marL="3657600" lvl="7" indent="-309879" algn="l">
              <a:lnSpc>
                <a:spcPct val="100000"/>
              </a:lnSpc>
              <a:spcBef>
                <a:spcPts val="600"/>
              </a:spcBef>
              <a:spcAft>
                <a:spcPts val="0"/>
              </a:spcAft>
              <a:buClr>
                <a:schemeClr val="dk1"/>
              </a:buClr>
              <a:buSzPts val="1280"/>
              <a:buChar char="•"/>
              <a:defRPr/>
            </a:lvl8pPr>
            <a:lvl9pPr marL="4114800" lvl="8" indent="-320040" algn="l">
              <a:lnSpc>
                <a:spcPct val="100000"/>
              </a:lnSpc>
              <a:spcBef>
                <a:spcPts val="600"/>
              </a:spcBef>
              <a:spcAft>
                <a:spcPts val="0"/>
              </a:spcAft>
              <a:buClr>
                <a:schemeClr val="dk1"/>
              </a:buClr>
              <a:buSzPts val="1440"/>
              <a:buChar char="•"/>
              <a:defRPr/>
            </a:lvl9pPr>
          </a:lstStyle>
          <a:p>
            <a:endParaRPr/>
          </a:p>
        </p:txBody>
      </p:sp>
      <p:sp>
        <p:nvSpPr>
          <p:cNvPr id="75" name="Google Shape;75;p19"/>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60856" y="2361842"/>
            <a:ext cx="5486400" cy="213431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2182482" y="-279069"/>
            <a:ext cx="5486400" cy="7416138"/>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SzPts val="1440"/>
              <a:buChar char="•"/>
              <a:defRPr/>
            </a:lvl1pPr>
            <a:lvl2pPr marL="914400" lvl="1" indent="-320040" algn="l">
              <a:lnSpc>
                <a:spcPct val="90000"/>
              </a:lnSpc>
              <a:spcBef>
                <a:spcPts val="600"/>
              </a:spcBef>
              <a:spcAft>
                <a:spcPts val="0"/>
              </a:spcAft>
              <a:buSzPts val="1440"/>
              <a:buChar char="•"/>
              <a:defRPr/>
            </a:lvl2pPr>
            <a:lvl3pPr marL="1371600" lvl="2" indent="-320039" algn="l">
              <a:lnSpc>
                <a:spcPct val="90000"/>
              </a:lnSpc>
              <a:spcBef>
                <a:spcPts val="600"/>
              </a:spcBef>
              <a:spcAft>
                <a:spcPts val="0"/>
              </a:spcAft>
              <a:buSzPts val="1440"/>
              <a:buChar char="•"/>
              <a:defRPr/>
            </a:lvl3pPr>
            <a:lvl4pPr marL="1828800" lvl="3" indent="-320039" algn="l">
              <a:lnSpc>
                <a:spcPct val="90000"/>
              </a:lnSpc>
              <a:spcBef>
                <a:spcPts val="600"/>
              </a:spcBef>
              <a:spcAft>
                <a:spcPts val="0"/>
              </a:spcAft>
              <a:buSzPts val="1440"/>
              <a:buChar char="•"/>
              <a:defRPr/>
            </a:lvl4pPr>
            <a:lvl5pPr marL="2286000" lvl="4" indent="-309879" algn="l">
              <a:lnSpc>
                <a:spcPct val="90000"/>
              </a:lnSpc>
              <a:spcBef>
                <a:spcPts val="600"/>
              </a:spcBef>
              <a:spcAft>
                <a:spcPts val="0"/>
              </a:spcAft>
              <a:buSzPts val="1280"/>
              <a:buChar char="•"/>
              <a:defRPr/>
            </a:lvl5pPr>
            <a:lvl6pPr marL="2743200" lvl="5" indent="-309879" algn="l">
              <a:lnSpc>
                <a:spcPct val="100000"/>
              </a:lnSpc>
              <a:spcBef>
                <a:spcPts val="600"/>
              </a:spcBef>
              <a:spcAft>
                <a:spcPts val="0"/>
              </a:spcAft>
              <a:buClr>
                <a:schemeClr val="dk1"/>
              </a:buClr>
              <a:buSzPts val="1280"/>
              <a:buChar char="•"/>
              <a:defRPr/>
            </a:lvl6pPr>
            <a:lvl7pPr marL="3200400" lvl="6" indent="-309879" algn="l">
              <a:lnSpc>
                <a:spcPct val="100000"/>
              </a:lnSpc>
              <a:spcBef>
                <a:spcPts val="600"/>
              </a:spcBef>
              <a:spcAft>
                <a:spcPts val="0"/>
              </a:spcAft>
              <a:buClr>
                <a:schemeClr val="dk1"/>
              </a:buClr>
              <a:buSzPts val="1280"/>
              <a:buChar char="•"/>
              <a:defRPr/>
            </a:lvl7pPr>
            <a:lvl8pPr marL="3657600" lvl="7" indent="-309879" algn="l">
              <a:lnSpc>
                <a:spcPct val="100000"/>
              </a:lnSpc>
              <a:spcBef>
                <a:spcPts val="600"/>
              </a:spcBef>
              <a:spcAft>
                <a:spcPts val="0"/>
              </a:spcAft>
              <a:buClr>
                <a:schemeClr val="dk1"/>
              </a:buClr>
              <a:buSzPts val="1280"/>
              <a:buChar char="•"/>
              <a:defRPr/>
            </a:lvl8pPr>
            <a:lvl9pPr marL="4114800" lvl="8" indent="-309879" algn="l">
              <a:lnSpc>
                <a:spcPct val="100000"/>
              </a:lnSpc>
              <a:spcBef>
                <a:spcPts val="600"/>
              </a:spcBef>
              <a:spcAft>
                <a:spcPts val="0"/>
              </a:spcAft>
              <a:buClr>
                <a:schemeClr val="dk1"/>
              </a:buClr>
              <a:buSzPts val="1280"/>
              <a:buChar char="•"/>
              <a:defRPr/>
            </a:lvl9pPr>
          </a:lstStyle>
          <a:p>
            <a:endParaRPr/>
          </a:p>
        </p:txBody>
      </p:sp>
      <p:sp>
        <p:nvSpPr>
          <p:cNvPr id="81" name="Google Shape;81;p20"/>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1"/>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body" idx="1"/>
          </p:nvPr>
        </p:nvSpPr>
        <p:spPr>
          <a:xfrm>
            <a:off x="1217614" y="1828800"/>
            <a:ext cx="9753600" cy="43434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SzPts val="1440"/>
              <a:buChar char="•"/>
              <a:defRPr/>
            </a:lvl1pPr>
            <a:lvl2pPr marL="914400" lvl="1" indent="-320040" algn="l">
              <a:lnSpc>
                <a:spcPct val="90000"/>
              </a:lnSpc>
              <a:spcBef>
                <a:spcPts val="600"/>
              </a:spcBef>
              <a:spcAft>
                <a:spcPts val="0"/>
              </a:spcAft>
              <a:buSzPts val="1440"/>
              <a:buChar char="•"/>
              <a:defRPr/>
            </a:lvl2pPr>
            <a:lvl3pPr marL="1371600" lvl="2" indent="-320039" algn="l">
              <a:lnSpc>
                <a:spcPct val="90000"/>
              </a:lnSpc>
              <a:spcBef>
                <a:spcPts val="600"/>
              </a:spcBef>
              <a:spcAft>
                <a:spcPts val="0"/>
              </a:spcAft>
              <a:buSzPts val="1440"/>
              <a:buChar char="•"/>
              <a:defRPr/>
            </a:lvl3pPr>
            <a:lvl4pPr marL="1828800" lvl="3" indent="-320039" algn="l">
              <a:lnSpc>
                <a:spcPct val="90000"/>
              </a:lnSpc>
              <a:spcBef>
                <a:spcPts val="600"/>
              </a:spcBef>
              <a:spcAft>
                <a:spcPts val="0"/>
              </a:spcAft>
              <a:buSzPts val="1440"/>
              <a:buChar char="•"/>
              <a:defRPr/>
            </a:lvl4pPr>
            <a:lvl5pPr marL="2286000" lvl="4" indent="-309879" algn="l">
              <a:lnSpc>
                <a:spcPct val="90000"/>
              </a:lnSpc>
              <a:spcBef>
                <a:spcPts val="600"/>
              </a:spcBef>
              <a:spcAft>
                <a:spcPts val="0"/>
              </a:spcAft>
              <a:buSzPts val="1280"/>
              <a:buChar char="•"/>
              <a:defRPr/>
            </a:lvl5pPr>
            <a:lvl6pPr marL="2743200" lvl="5" indent="-309879" algn="l">
              <a:lnSpc>
                <a:spcPct val="100000"/>
              </a:lnSpc>
              <a:spcBef>
                <a:spcPts val="600"/>
              </a:spcBef>
              <a:spcAft>
                <a:spcPts val="0"/>
              </a:spcAft>
              <a:buClr>
                <a:schemeClr val="dk1"/>
              </a:buClr>
              <a:buSzPts val="1280"/>
              <a:buChar char="•"/>
              <a:defRPr/>
            </a:lvl6pPr>
            <a:lvl7pPr marL="3200400" lvl="6" indent="-309879" algn="l">
              <a:lnSpc>
                <a:spcPct val="100000"/>
              </a:lnSpc>
              <a:spcBef>
                <a:spcPts val="600"/>
              </a:spcBef>
              <a:spcAft>
                <a:spcPts val="0"/>
              </a:spcAft>
              <a:buClr>
                <a:schemeClr val="dk1"/>
              </a:buClr>
              <a:buSzPts val="1280"/>
              <a:buChar char="•"/>
              <a:defRPr/>
            </a:lvl7pPr>
            <a:lvl8pPr marL="3657600" lvl="7" indent="-309879" algn="l">
              <a:lnSpc>
                <a:spcPct val="100000"/>
              </a:lnSpc>
              <a:spcBef>
                <a:spcPts val="600"/>
              </a:spcBef>
              <a:spcAft>
                <a:spcPts val="0"/>
              </a:spcAft>
              <a:buClr>
                <a:schemeClr val="dk1"/>
              </a:buClr>
              <a:buSzPts val="1280"/>
              <a:buChar char="•"/>
              <a:defRPr/>
            </a:lvl8pPr>
            <a:lvl9pPr marL="4114800" lvl="8" indent="-309879" algn="l">
              <a:lnSpc>
                <a:spcPct val="100000"/>
              </a:lnSpc>
              <a:spcBef>
                <a:spcPts val="600"/>
              </a:spcBef>
              <a:spcAft>
                <a:spcPts val="0"/>
              </a:spcAft>
              <a:buClr>
                <a:schemeClr val="dk1"/>
              </a:buClr>
              <a:buSzPts val="1280"/>
              <a:buChar char="•"/>
              <a:defRPr/>
            </a:lvl9pPr>
          </a:lstStyle>
          <a:p>
            <a:endParaRPr/>
          </a:p>
        </p:txBody>
      </p:sp>
      <p:sp>
        <p:nvSpPr>
          <p:cNvPr id="22" name="Google Shape;22;p11"/>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1"/>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1"/>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1217614" y="3429000"/>
            <a:ext cx="9753600" cy="236219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4400"/>
              <a:buFont typeface="Century Gothic"/>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2"/>
          <p:cNvSpPr txBox="1">
            <a:spLocks noGrp="1"/>
          </p:cNvSpPr>
          <p:nvPr>
            <p:ph type="body" idx="1"/>
          </p:nvPr>
        </p:nvSpPr>
        <p:spPr>
          <a:xfrm>
            <a:off x="1213150" y="685801"/>
            <a:ext cx="7853063" cy="11429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SzPts val="1600"/>
              <a:buNone/>
              <a:defRPr sz="2000">
                <a:solidFill>
                  <a:schemeClr val="dk1"/>
                </a:solidFill>
              </a:defRPr>
            </a:lvl1pPr>
            <a:lvl2pPr marL="914400" lvl="1" indent="-228600" algn="l">
              <a:lnSpc>
                <a:spcPct val="90000"/>
              </a:lnSpc>
              <a:spcBef>
                <a:spcPts val="600"/>
              </a:spcBef>
              <a:spcAft>
                <a:spcPts val="0"/>
              </a:spcAft>
              <a:buSzPts val="1440"/>
              <a:buNone/>
              <a:defRPr sz="1800">
                <a:solidFill>
                  <a:srgbClr val="979797"/>
                </a:solidFill>
              </a:defRPr>
            </a:lvl2pPr>
            <a:lvl3pPr marL="1371600" lvl="2" indent="-228600" algn="l">
              <a:lnSpc>
                <a:spcPct val="90000"/>
              </a:lnSpc>
              <a:spcBef>
                <a:spcPts val="600"/>
              </a:spcBef>
              <a:spcAft>
                <a:spcPts val="0"/>
              </a:spcAft>
              <a:buSzPts val="1280"/>
              <a:buNone/>
              <a:defRPr sz="1600">
                <a:solidFill>
                  <a:srgbClr val="979797"/>
                </a:solidFill>
              </a:defRPr>
            </a:lvl3pPr>
            <a:lvl4pPr marL="1828800" lvl="3" indent="-228600" algn="l">
              <a:lnSpc>
                <a:spcPct val="90000"/>
              </a:lnSpc>
              <a:spcBef>
                <a:spcPts val="600"/>
              </a:spcBef>
              <a:spcAft>
                <a:spcPts val="0"/>
              </a:spcAft>
              <a:buSzPts val="1120"/>
              <a:buNone/>
              <a:defRPr sz="1400">
                <a:solidFill>
                  <a:srgbClr val="979797"/>
                </a:solidFill>
              </a:defRPr>
            </a:lvl4pPr>
            <a:lvl5pPr marL="2286000" lvl="4" indent="-228600" algn="l">
              <a:lnSpc>
                <a:spcPct val="90000"/>
              </a:lnSpc>
              <a:spcBef>
                <a:spcPts val="600"/>
              </a:spcBef>
              <a:spcAft>
                <a:spcPts val="0"/>
              </a:spcAft>
              <a:buSzPts val="1120"/>
              <a:buNone/>
              <a:defRPr sz="1400">
                <a:solidFill>
                  <a:srgbClr val="979797"/>
                </a:solidFill>
              </a:defRPr>
            </a:lvl5pPr>
            <a:lvl6pPr marL="2743200" lvl="5" indent="-228600" algn="l">
              <a:lnSpc>
                <a:spcPct val="100000"/>
              </a:lnSpc>
              <a:spcBef>
                <a:spcPts val="600"/>
              </a:spcBef>
              <a:spcAft>
                <a:spcPts val="0"/>
              </a:spcAft>
              <a:buClr>
                <a:srgbClr val="979797"/>
              </a:buClr>
              <a:buSzPts val="1120"/>
              <a:buNone/>
              <a:defRPr sz="1400">
                <a:solidFill>
                  <a:srgbClr val="979797"/>
                </a:solidFill>
              </a:defRPr>
            </a:lvl6pPr>
            <a:lvl7pPr marL="3200400" lvl="6" indent="-228600" algn="l">
              <a:lnSpc>
                <a:spcPct val="100000"/>
              </a:lnSpc>
              <a:spcBef>
                <a:spcPts val="600"/>
              </a:spcBef>
              <a:spcAft>
                <a:spcPts val="0"/>
              </a:spcAft>
              <a:buClr>
                <a:srgbClr val="979797"/>
              </a:buClr>
              <a:buSzPts val="1120"/>
              <a:buNone/>
              <a:defRPr sz="1400">
                <a:solidFill>
                  <a:srgbClr val="979797"/>
                </a:solidFill>
              </a:defRPr>
            </a:lvl7pPr>
            <a:lvl8pPr marL="3657600" lvl="7" indent="-228600" algn="l">
              <a:lnSpc>
                <a:spcPct val="100000"/>
              </a:lnSpc>
              <a:spcBef>
                <a:spcPts val="600"/>
              </a:spcBef>
              <a:spcAft>
                <a:spcPts val="0"/>
              </a:spcAft>
              <a:buClr>
                <a:srgbClr val="979797"/>
              </a:buClr>
              <a:buSzPts val="1120"/>
              <a:buNone/>
              <a:defRPr sz="1400">
                <a:solidFill>
                  <a:srgbClr val="979797"/>
                </a:solidFill>
              </a:defRPr>
            </a:lvl8pPr>
            <a:lvl9pPr marL="4114800" lvl="8" indent="-228600" algn="l">
              <a:lnSpc>
                <a:spcPct val="100000"/>
              </a:lnSpc>
              <a:spcBef>
                <a:spcPts val="600"/>
              </a:spcBef>
              <a:spcAft>
                <a:spcPts val="0"/>
              </a:spcAft>
              <a:buClr>
                <a:srgbClr val="979797"/>
              </a:buClr>
              <a:buSzPts val="1120"/>
              <a:buNone/>
              <a:defRPr sz="1400">
                <a:solidFill>
                  <a:srgbClr val="979797"/>
                </a:solidFill>
              </a:defRPr>
            </a:lvl9pPr>
          </a:lstStyle>
          <a:p>
            <a:endParaRPr/>
          </a:p>
        </p:txBody>
      </p:sp>
      <p:sp>
        <p:nvSpPr>
          <p:cNvPr id="28" name="Google Shape;28;p12"/>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2"/>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13"/>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3"/>
          <p:cNvSpPr txBox="1">
            <a:spLocks noGrp="1"/>
          </p:cNvSpPr>
          <p:nvPr>
            <p:ph type="body" idx="1"/>
          </p:nvPr>
        </p:nvSpPr>
        <p:spPr>
          <a:xfrm>
            <a:off x="1233279" y="1828800"/>
            <a:ext cx="4708734" cy="43434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SzPts val="1920"/>
              <a:buChar char="•"/>
              <a:defRPr sz="2400"/>
            </a:lvl1pPr>
            <a:lvl2pPr marL="914400" lvl="1" indent="-330200" algn="l">
              <a:lnSpc>
                <a:spcPct val="90000"/>
              </a:lnSpc>
              <a:spcBef>
                <a:spcPts val="600"/>
              </a:spcBef>
              <a:spcAft>
                <a:spcPts val="0"/>
              </a:spcAft>
              <a:buSzPts val="1600"/>
              <a:buChar char="•"/>
              <a:defRPr sz="2000"/>
            </a:lvl2pPr>
            <a:lvl3pPr marL="1371600" lvl="2" indent="-320039" algn="l">
              <a:lnSpc>
                <a:spcPct val="90000"/>
              </a:lnSpc>
              <a:spcBef>
                <a:spcPts val="600"/>
              </a:spcBef>
              <a:spcAft>
                <a:spcPts val="0"/>
              </a:spcAft>
              <a:buSzPts val="1440"/>
              <a:buChar char="•"/>
              <a:defRPr sz="1800"/>
            </a:lvl3pPr>
            <a:lvl4pPr marL="1828800" lvl="3" indent="-309880" algn="l">
              <a:lnSpc>
                <a:spcPct val="90000"/>
              </a:lnSpc>
              <a:spcBef>
                <a:spcPts val="600"/>
              </a:spcBef>
              <a:spcAft>
                <a:spcPts val="0"/>
              </a:spcAft>
              <a:buSzPts val="1280"/>
              <a:buChar char="•"/>
              <a:defRPr sz="1600"/>
            </a:lvl4pPr>
            <a:lvl5pPr marL="2286000" lvl="4" indent="-309879" algn="l">
              <a:lnSpc>
                <a:spcPct val="90000"/>
              </a:lnSpc>
              <a:spcBef>
                <a:spcPts val="600"/>
              </a:spcBef>
              <a:spcAft>
                <a:spcPts val="0"/>
              </a:spcAft>
              <a:buSzPts val="1280"/>
              <a:buChar char="•"/>
              <a:defRPr sz="1600"/>
            </a:lvl5pPr>
            <a:lvl6pPr marL="2743200" lvl="5" indent="-309879" algn="l">
              <a:lnSpc>
                <a:spcPct val="100000"/>
              </a:lnSpc>
              <a:spcBef>
                <a:spcPts val="600"/>
              </a:spcBef>
              <a:spcAft>
                <a:spcPts val="0"/>
              </a:spcAft>
              <a:buClr>
                <a:schemeClr val="dk1"/>
              </a:buClr>
              <a:buSzPts val="1280"/>
              <a:buChar char="•"/>
              <a:defRPr sz="1600"/>
            </a:lvl6pPr>
            <a:lvl7pPr marL="3200400" lvl="6" indent="-309879" algn="l">
              <a:lnSpc>
                <a:spcPct val="100000"/>
              </a:lnSpc>
              <a:spcBef>
                <a:spcPts val="600"/>
              </a:spcBef>
              <a:spcAft>
                <a:spcPts val="0"/>
              </a:spcAft>
              <a:buClr>
                <a:schemeClr val="dk1"/>
              </a:buClr>
              <a:buSzPts val="1280"/>
              <a:buChar char="•"/>
              <a:defRPr sz="1600"/>
            </a:lvl7pPr>
            <a:lvl8pPr marL="3657600" lvl="7" indent="-309879" algn="l">
              <a:lnSpc>
                <a:spcPct val="100000"/>
              </a:lnSpc>
              <a:spcBef>
                <a:spcPts val="600"/>
              </a:spcBef>
              <a:spcAft>
                <a:spcPts val="0"/>
              </a:spcAft>
              <a:buClr>
                <a:schemeClr val="dk1"/>
              </a:buClr>
              <a:buSzPts val="1280"/>
              <a:buChar char="•"/>
              <a:defRPr sz="1600"/>
            </a:lvl8pPr>
            <a:lvl9pPr marL="4114800" lvl="8" indent="-309879" algn="l">
              <a:lnSpc>
                <a:spcPct val="100000"/>
              </a:lnSpc>
              <a:spcBef>
                <a:spcPts val="600"/>
              </a:spcBef>
              <a:spcAft>
                <a:spcPts val="0"/>
              </a:spcAft>
              <a:buClr>
                <a:schemeClr val="dk1"/>
              </a:buClr>
              <a:buSzPts val="1280"/>
              <a:buChar char="•"/>
              <a:defRPr sz="1600"/>
            </a:lvl9pPr>
          </a:lstStyle>
          <a:p>
            <a:endParaRPr/>
          </a:p>
        </p:txBody>
      </p:sp>
      <p:sp>
        <p:nvSpPr>
          <p:cNvPr id="34" name="Google Shape;34;p13"/>
          <p:cNvSpPr txBox="1">
            <a:spLocks noGrp="1"/>
          </p:cNvSpPr>
          <p:nvPr>
            <p:ph type="body" idx="2"/>
          </p:nvPr>
        </p:nvSpPr>
        <p:spPr>
          <a:xfrm>
            <a:off x="6262479" y="1828800"/>
            <a:ext cx="4708734" cy="43434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SzPts val="1920"/>
              <a:buChar char="•"/>
              <a:defRPr sz="2400"/>
            </a:lvl1pPr>
            <a:lvl2pPr marL="914400" lvl="1" indent="-330200" algn="l">
              <a:lnSpc>
                <a:spcPct val="90000"/>
              </a:lnSpc>
              <a:spcBef>
                <a:spcPts val="600"/>
              </a:spcBef>
              <a:spcAft>
                <a:spcPts val="0"/>
              </a:spcAft>
              <a:buSzPts val="1600"/>
              <a:buChar char="•"/>
              <a:defRPr sz="2000"/>
            </a:lvl2pPr>
            <a:lvl3pPr marL="1371600" lvl="2" indent="-320039" algn="l">
              <a:lnSpc>
                <a:spcPct val="90000"/>
              </a:lnSpc>
              <a:spcBef>
                <a:spcPts val="600"/>
              </a:spcBef>
              <a:spcAft>
                <a:spcPts val="0"/>
              </a:spcAft>
              <a:buSzPts val="1440"/>
              <a:buChar char="•"/>
              <a:defRPr sz="1800"/>
            </a:lvl3pPr>
            <a:lvl4pPr marL="1828800" lvl="3" indent="-309880" algn="l">
              <a:lnSpc>
                <a:spcPct val="90000"/>
              </a:lnSpc>
              <a:spcBef>
                <a:spcPts val="600"/>
              </a:spcBef>
              <a:spcAft>
                <a:spcPts val="0"/>
              </a:spcAft>
              <a:buSzPts val="1280"/>
              <a:buChar char="•"/>
              <a:defRPr sz="1600"/>
            </a:lvl4pPr>
            <a:lvl5pPr marL="2286000" lvl="4" indent="-309879" algn="l">
              <a:lnSpc>
                <a:spcPct val="90000"/>
              </a:lnSpc>
              <a:spcBef>
                <a:spcPts val="600"/>
              </a:spcBef>
              <a:spcAft>
                <a:spcPts val="0"/>
              </a:spcAft>
              <a:buSzPts val="1280"/>
              <a:buChar char="•"/>
              <a:defRPr sz="1600"/>
            </a:lvl5pPr>
            <a:lvl6pPr marL="2743200" lvl="5" indent="-309879" algn="l">
              <a:lnSpc>
                <a:spcPct val="100000"/>
              </a:lnSpc>
              <a:spcBef>
                <a:spcPts val="600"/>
              </a:spcBef>
              <a:spcAft>
                <a:spcPts val="0"/>
              </a:spcAft>
              <a:buClr>
                <a:schemeClr val="dk1"/>
              </a:buClr>
              <a:buSzPts val="1280"/>
              <a:buChar char="•"/>
              <a:defRPr sz="1600"/>
            </a:lvl6pPr>
            <a:lvl7pPr marL="3200400" lvl="6" indent="-309879" algn="l">
              <a:lnSpc>
                <a:spcPct val="100000"/>
              </a:lnSpc>
              <a:spcBef>
                <a:spcPts val="600"/>
              </a:spcBef>
              <a:spcAft>
                <a:spcPts val="0"/>
              </a:spcAft>
              <a:buClr>
                <a:schemeClr val="dk1"/>
              </a:buClr>
              <a:buSzPts val="1280"/>
              <a:buChar char="•"/>
              <a:defRPr sz="1600"/>
            </a:lvl7pPr>
            <a:lvl8pPr marL="3657600" lvl="7" indent="-309879" algn="l">
              <a:lnSpc>
                <a:spcPct val="100000"/>
              </a:lnSpc>
              <a:spcBef>
                <a:spcPts val="600"/>
              </a:spcBef>
              <a:spcAft>
                <a:spcPts val="0"/>
              </a:spcAft>
              <a:buClr>
                <a:schemeClr val="dk1"/>
              </a:buClr>
              <a:buSzPts val="1280"/>
              <a:buChar char="•"/>
              <a:defRPr sz="1600"/>
            </a:lvl8pPr>
            <a:lvl9pPr marL="4114800" lvl="8" indent="-309879" algn="l">
              <a:lnSpc>
                <a:spcPct val="100000"/>
              </a:lnSpc>
              <a:spcBef>
                <a:spcPts val="600"/>
              </a:spcBef>
              <a:spcAft>
                <a:spcPts val="0"/>
              </a:spcAft>
              <a:buClr>
                <a:schemeClr val="dk1"/>
              </a:buClr>
              <a:buSzPts val="1280"/>
              <a:buChar char="•"/>
              <a:defRPr sz="1600"/>
            </a:lvl9pPr>
          </a:lstStyle>
          <a:p>
            <a:endParaRPr/>
          </a:p>
        </p:txBody>
      </p:sp>
      <p:sp>
        <p:nvSpPr>
          <p:cNvPr id="35" name="Google Shape;35;p13"/>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3"/>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3"/>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14"/>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40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4"/>
          <p:cNvSpPr txBox="1">
            <a:spLocks noGrp="1"/>
          </p:cNvSpPr>
          <p:nvPr>
            <p:ph type="body" idx="1"/>
          </p:nvPr>
        </p:nvSpPr>
        <p:spPr>
          <a:xfrm>
            <a:off x="1217614" y="1828799"/>
            <a:ext cx="4709160" cy="83820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0" cap="none">
                <a:solidFill>
                  <a:srgbClr val="2A2A2A"/>
                </a:solidFill>
              </a:defRPr>
            </a:lvl1pPr>
            <a:lvl2pPr marL="914400" lvl="1" indent="-228600" algn="l">
              <a:lnSpc>
                <a:spcPct val="90000"/>
              </a:lnSpc>
              <a:spcBef>
                <a:spcPts val="600"/>
              </a:spcBef>
              <a:spcAft>
                <a:spcPts val="0"/>
              </a:spcAft>
              <a:buSzPts val="1600"/>
              <a:buNone/>
              <a:defRPr sz="2000" b="1"/>
            </a:lvl2pPr>
            <a:lvl3pPr marL="1371600" lvl="2" indent="-228600" algn="l">
              <a:lnSpc>
                <a:spcPct val="90000"/>
              </a:lnSpc>
              <a:spcBef>
                <a:spcPts val="600"/>
              </a:spcBef>
              <a:spcAft>
                <a:spcPts val="0"/>
              </a:spcAft>
              <a:buSzPts val="1440"/>
              <a:buNone/>
              <a:defRPr sz="1800" b="1"/>
            </a:lvl3pPr>
            <a:lvl4pPr marL="1828800" lvl="3" indent="-228600" algn="l">
              <a:lnSpc>
                <a:spcPct val="90000"/>
              </a:lnSpc>
              <a:spcBef>
                <a:spcPts val="600"/>
              </a:spcBef>
              <a:spcAft>
                <a:spcPts val="0"/>
              </a:spcAft>
              <a:buSzPts val="1280"/>
              <a:buNone/>
              <a:defRPr sz="1600" b="1"/>
            </a:lvl4pPr>
            <a:lvl5pPr marL="2286000" lvl="4" indent="-228600" algn="l">
              <a:lnSpc>
                <a:spcPct val="90000"/>
              </a:lnSpc>
              <a:spcBef>
                <a:spcPts val="600"/>
              </a:spcBef>
              <a:spcAft>
                <a:spcPts val="0"/>
              </a:spcAft>
              <a:buSzPts val="1280"/>
              <a:buNone/>
              <a:defRPr sz="1600" b="1"/>
            </a:lvl5pPr>
            <a:lvl6pPr marL="2743200" lvl="5" indent="-228600" algn="l">
              <a:lnSpc>
                <a:spcPct val="100000"/>
              </a:lnSpc>
              <a:spcBef>
                <a:spcPts val="600"/>
              </a:spcBef>
              <a:spcAft>
                <a:spcPts val="0"/>
              </a:spcAft>
              <a:buClr>
                <a:schemeClr val="dk1"/>
              </a:buClr>
              <a:buSzPts val="1280"/>
              <a:buNone/>
              <a:defRPr sz="1600" b="1"/>
            </a:lvl6pPr>
            <a:lvl7pPr marL="3200400" lvl="6" indent="-228600" algn="l">
              <a:lnSpc>
                <a:spcPct val="100000"/>
              </a:lnSpc>
              <a:spcBef>
                <a:spcPts val="600"/>
              </a:spcBef>
              <a:spcAft>
                <a:spcPts val="0"/>
              </a:spcAft>
              <a:buClr>
                <a:schemeClr val="dk1"/>
              </a:buClr>
              <a:buSzPts val="1280"/>
              <a:buNone/>
              <a:defRPr sz="1600" b="1"/>
            </a:lvl7pPr>
            <a:lvl8pPr marL="3657600" lvl="7" indent="-228600" algn="l">
              <a:lnSpc>
                <a:spcPct val="100000"/>
              </a:lnSpc>
              <a:spcBef>
                <a:spcPts val="600"/>
              </a:spcBef>
              <a:spcAft>
                <a:spcPts val="0"/>
              </a:spcAft>
              <a:buClr>
                <a:schemeClr val="dk1"/>
              </a:buClr>
              <a:buSzPts val="1280"/>
              <a:buNone/>
              <a:defRPr sz="1600" b="1"/>
            </a:lvl8pPr>
            <a:lvl9pPr marL="4114800" lvl="8" indent="-228600" algn="l">
              <a:lnSpc>
                <a:spcPct val="100000"/>
              </a:lnSpc>
              <a:spcBef>
                <a:spcPts val="600"/>
              </a:spcBef>
              <a:spcAft>
                <a:spcPts val="0"/>
              </a:spcAft>
              <a:buClr>
                <a:schemeClr val="dk1"/>
              </a:buClr>
              <a:buSzPts val="1280"/>
              <a:buNone/>
              <a:defRPr sz="1600" b="1"/>
            </a:lvl9pPr>
          </a:lstStyle>
          <a:p>
            <a:endParaRPr/>
          </a:p>
        </p:txBody>
      </p:sp>
      <p:sp>
        <p:nvSpPr>
          <p:cNvPr id="41" name="Google Shape;41;p14"/>
          <p:cNvSpPr txBox="1">
            <a:spLocks noGrp="1"/>
          </p:cNvSpPr>
          <p:nvPr>
            <p:ph type="body" idx="2"/>
          </p:nvPr>
        </p:nvSpPr>
        <p:spPr>
          <a:xfrm>
            <a:off x="1217614" y="2743200"/>
            <a:ext cx="4709160" cy="3428999"/>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800"/>
              </a:spcBef>
              <a:spcAft>
                <a:spcPts val="0"/>
              </a:spcAft>
              <a:buSzPts val="1600"/>
              <a:buChar char="•"/>
              <a:defRPr sz="2000"/>
            </a:lvl1pPr>
            <a:lvl2pPr marL="914400" lvl="1" indent="-320040" algn="l">
              <a:lnSpc>
                <a:spcPct val="90000"/>
              </a:lnSpc>
              <a:spcBef>
                <a:spcPts val="600"/>
              </a:spcBef>
              <a:spcAft>
                <a:spcPts val="0"/>
              </a:spcAft>
              <a:buSzPts val="1440"/>
              <a:buChar char="•"/>
              <a:defRPr sz="1800"/>
            </a:lvl2pPr>
            <a:lvl3pPr marL="1371600" lvl="2" indent="-309880" algn="l">
              <a:lnSpc>
                <a:spcPct val="90000"/>
              </a:lnSpc>
              <a:spcBef>
                <a:spcPts val="600"/>
              </a:spcBef>
              <a:spcAft>
                <a:spcPts val="0"/>
              </a:spcAft>
              <a:buSzPts val="1280"/>
              <a:buChar char="•"/>
              <a:defRPr sz="1600"/>
            </a:lvl3pPr>
            <a:lvl4pPr marL="1828800" lvl="3" indent="-299719" algn="l">
              <a:lnSpc>
                <a:spcPct val="90000"/>
              </a:lnSpc>
              <a:spcBef>
                <a:spcPts val="600"/>
              </a:spcBef>
              <a:spcAft>
                <a:spcPts val="0"/>
              </a:spcAft>
              <a:buSzPts val="1120"/>
              <a:buChar char="•"/>
              <a:defRPr sz="1400"/>
            </a:lvl4pPr>
            <a:lvl5pPr marL="2286000" lvl="4" indent="-299720" algn="l">
              <a:lnSpc>
                <a:spcPct val="90000"/>
              </a:lnSpc>
              <a:spcBef>
                <a:spcPts val="600"/>
              </a:spcBef>
              <a:spcAft>
                <a:spcPts val="0"/>
              </a:spcAft>
              <a:buSzPts val="1120"/>
              <a:buChar char="•"/>
              <a:defRPr sz="1400"/>
            </a:lvl5pPr>
            <a:lvl6pPr marL="2743200" lvl="5" indent="-299720" algn="l">
              <a:lnSpc>
                <a:spcPct val="100000"/>
              </a:lnSpc>
              <a:spcBef>
                <a:spcPts val="600"/>
              </a:spcBef>
              <a:spcAft>
                <a:spcPts val="0"/>
              </a:spcAft>
              <a:buClr>
                <a:schemeClr val="dk1"/>
              </a:buClr>
              <a:buSzPts val="1120"/>
              <a:buChar char="•"/>
              <a:defRPr sz="1400"/>
            </a:lvl6pPr>
            <a:lvl7pPr marL="3200400" lvl="6" indent="-299720" algn="l">
              <a:lnSpc>
                <a:spcPct val="100000"/>
              </a:lnSpc>
              <a:spcBef>
                <a:spcPts val="600"/>
              </a:spcBef>
              <a:spcAft>
                <a:spcPts val="0"/>
              </a:spcAft>
              <a:buClr>
                <a:schemeClr val="dk1"/>
              </a:buClr>
              <a:buSzPts val="1120"/>
              <a:buChar char="•"/>
              <a:defRPr sz="1400"/>
            </a:lvl7pPr>
            <a:lvl8pPr marL="3657600" lvl="7" indent="-299720" algn="l">
              <a:lnSpc>
                <a:spcPct val="100000"/>
              </a:lnSpc>
              <a:spcBef>
                <a:spcPts val="600"/>
              </a:spcBef>
              <a:spcAft>
                <a:spcPts val="0"/>
              </a:spcAft>
              <a:buClr>
                <a:schemeClr val="dk1"/>
              </a:buClr>
              <a:buSzPts val="1120"/>
              <a:buChar char="•"/>
              <a:defRPr sz="1400"/>
            </a:lvl8pPr>
            <a:lvl9pPr marL="4114800" lvl="8" indent="-299720" algn="l">
              <a:lnSpc>
                <a:spcPct val="100000"/>
              </a:lnSpc>
              <a:spcBef>
                <a:spcPts val="600"/>
              </a:spcBef>
              <a:spcAft>
                <a:spcPts val="0"/>
              </a:spcAft>
              <a:buClr>
                <a:schemeClr val="dk1"/>
              </a:buClr>
              <a:buSzPts val="1120"/>
              <a:buChar char="•"/>
              <a:defRPr sz="1400"/>
            </a:lvl9pPr>
          </a:lstStyle>
          <a:p>
            <a:endParaRPr/>
          </a:p>
        </p:txBody>
      </p:sp>
      <p:sp>
        <p:nvSpPr>
          <p:cNvPr id="42" name="Google Shape;42;p14"/>
          <p:cNvSpPr txBox="1">
            <a:spLocks noGrp="1"/>
          </p:cNvSpPr>
          <p:nvPr>
            <p:ph type="body" idx="3"/>
          </p:nvPr>
        </p:nvSpPr>
        <p:spPr>
          <a:xfrm>
            <a:off x="6262054" y="1828799"/>
            <a:ext cx="4709160" cy="83820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0"/>
              </a:spcBef>
              <a:spcAft>
                <a:spcPts val="0"/>
              </a:spcAft>
              <a:buSzPts val="1920"/>
              <a:buNone/>
              <a:defRPr sz="2400" b="0" cap="none">
                <a:solidFill>
                  <a:srgbClr val="2A2A2A"/>
                </a:solidFill>
              </a:defRPr>
            </a:lvl1pPr>
            <a:lvl2pPr marL="914400" lvl="1" indent="-228600" algn="l">
              <a:lnSpc>
                <a:spcPct val="90000"/>
              </a:lnSpc>
              <a:spcBef>
                <a:spcPts val="600"/>
              </a:spcBef>
              <a:spcAft>
                <a:spcPts val="0"/>
              </a:spcAft>
              <a:buSzPts val="1600"/>
              <a:buNone/>
              <a:defRPr sz="2000" b="1"/>
            </a:lvl2pPr>
            <a:lvl3pPr marL="1371600" lvl="2" indent="-228600" algn="l">
              <a:lnSpc>
                <a:spcPct val="90000"/>
              </a:lnSpc>
              <a:spcBef>
                <a:spcPts val="600"/>
              </a:spcBef>
              <a:spcAft>
                <a:spcPts val="0"/>
              </a:spcAft>
              <a:buSzPts val="1440"/>
              <a:buNone/>
              <a:defRPr sz="1800" b="1"/>
            </a:lvl3pPr>
            <a:lvl4pPr marL="1828800" lvl="3" indent="-228600" algn="l">
              <a:lnSpc>
                <a:spcPct val="90000"/>
              </a:lnSpc>
              <a:spcBef>
                <a:spcPts val="600"/>
              </a:spcBef>
              <a:spcAft>
                <a:spcPts val="0"/>
              </a:spcAft>
              <a:buSzPts val="1280"/>
              <a:buNone/>
              <a:defRPr sz="1600" b="1"/>
            </a:lvl4pPr>
            <a:lvl5pPr marL="2286000" lvl="4" indent="-228600" algn="l">
              <a:lnSpc>
                <a:spcPct val="90000"/>
              </a:lnSpc>
              <a:spcBef>
                <a:spcPts val="600"/>
              </a:spcBef>
              <a:spcAft>
                <a:spcPts val="0"/>
              </a:spcAft>
              <a:buSzPts val="1280"/>
              <a:buNone/>
              <a:defRPr sz="1600" b="1"/>
            </a:lvl5pPr>
            <a:lvl6pPr marL="2743200" lvl="5" indent="-228600" algn="l">
              <a:lnSpc>
                <a:spcPct val="100000"/>
              </a:lnSpc>
              <a:spcBef>
                <a:spcPts val="600"/>
              </a:spcBef>
              <a:spcAft>
                <a:spcPts val="0"/>
              </a:spcAft>
              <a:buClr>
                <a:schemeClr val="dk1"/>
              </a:buClr>
              <a:buSzPts val="1280"/>
              <a:buNone/>
              <a:defRPr sz="1600" b="1"/>
            </a:lvl6pPr>
            <a:lvl7pPr marL="3200400" lvl="6" indent="-228600" algn="l">
              <a:lnSpc>
                <a:spcPct val="100000"/>
              </a:lnSpc>
              <a:spcBef>
                <a:spcPts val="600"/>
              </a:spcBef>
              <a:spcAft>
                <a:spcPts val="0"/>
              </a:spcAft>
              <a:buClr>
                <a:schemeClr val="dk1"/>
              </a:buClr>
              <a:buSzPts val="1280"/>
              <a:buNone/>
              <a:defRPr sz="1600" b="1"/>
            </a:lvl7pPr>
            <a:lvl8pPr marL="3657600" lvl="7" indent="-228600" algn="l">
              <a:lnSpc>
                <a:spcPct val="100000"/>
              </a:lnSpc>
              <a:spcBef>
                <a:spcPts val="600"/>
              </a:spcBef>
              <a:spcAft>
                <a:spcPts val="0"/>
              </a:spcAft>
              <a:buClr>
                <a:schemeClr val="dk1"/>
              </a:buClr>
              <a:buSzPts val="1280"/>
              <a:buNone/>
              <a:defRPr sz="1600" b="1"/>
            </a:lvl8pPr>
            <a:lvl9pPr marL="4114800" lvl="8" indent="-228600" algn="l">
              <a:lnSpc>
                <a:spcPct val="100000"/>
              </a:lnSpc>
              <a:spcBef>
                <a:spcPts val="600"/>
              </a:spcBef>
              <a:spcAft>
                <a:spcPts val="0"/>
              </a:spcAft>
              <a:buClr>
                <a:schemeClr val="dk1"/>
              </a:buClr>
              <a:buSzPts val="1280"/>
              <a:buNone/>
              <a:defRPr sz="1600" b="1"/>
            </a:lvl9pPr>
          </a:lstStyle>
          <a:p>
            <a:endParaRPr/>
          </a:p>
        </p:txBody>
      </p:sp>
      <p:sp>
        <p:nvSpPr>
          <p:cNvPr id="43" name="Google Shape;43;p14"/>
          <p:cNvSpPr txBox="1">
            <a:spLocks noGrp="1"/>
          </p:cNvSpPr>
          <p:nvPr>
            <p:ph type="body" idx="4"/>
          </p:nvPr>
        </p:nvSpPr>
        <p:spPr>
          <a:xfrm>
            <a:off x="6262054" y="2743200"/>
            <a:ext cx="4709160" cy="3428999"/>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800"/>
              </a:spcBef>
              <a:spcAft>
                <a:spcPts val="0"/>
              </a:spcAft>
              <a:buSzPts val="1600"/>
              <a:buChar char="•"/>
              <a:defRPr sz="2000"/>
            </a:lvl1pPr>
            <a:lvl2pPr marL="914400" lvl="1" indent="-320040" algn="l">
              <a:lnSpc>
                <a:spcPct val="90000"/>
              </a:lnSpc>
              <a:spcBef>
                <a:spcPts val="600"/>
              </a:spcBef>
              <a:spcAft>
                <a:spcPts val="0"/>
              </a:spcAft>
              <a:buSzPts val="1440"/>
              <a:buChar char="•"/>
              <a:defRPr sz="1800"/>
            </a:lvl2pPr>
            <a:lvl3pPr marL="1371600" lvl="2" indent="-309880" algn="l">
              <a:lnSpc>
                <a:spcPct val="90000"/>
              </a:lnSpc>
              <a:spcBef>
                <a:spcPts val="600"/>
              </a:spcBef>
              <a:spcAft>
                <a:spcPts val="0"/>
              </a:spcAft>
              <a:buSzPts val="1280"/>
              <a:buChar char="•"/>
              <a:defRPr sz="1600"/>
            </a:lvl3pPr>
            <a:lvl4pPr marL="1828800" lvl="3" indent="-299719" algn="l">
              <a:lnSpc>
                <a:spcPct val="90000"/>
              </a:lnSpc>
              <a:spcBef>
                <a:spcPts val="600"/>
              </a:spcBef>
              <a:spcAft>
                <a:spcPts val="0"/>
              </a:spcAft>
              <a:buSzPts val="1120"/>
              <a:buChar char="•"/>
              <a:defRPr sz="1400"/>
            </a:lvl4pPr>
            <a:lvl5pPr marL="2286000" lvl="4" indent="-299720" algn="l">
              <a:lnSpc>
                <a:spcPct val="90000"/>
              </a:lnSpc>
              <a:spcBef>
                <a:spcPts val="600"/>
              </a:spcBef>
              <a:spcAft>
                <a:spcPts val="0"/>
              </a:spcAft>
              <a:buSzPts val="1120"/>
              <a:buChar char="•"/>
              <a:defRPr sz="1400"/>
            </a:lvl5pPr>
            <a:lvl6pPr marL="2743200" lvl="5" indent="-299720" algn="l">
              <a:lnSpc>
                <a:spcPct val="100000"/>
              </a:lnSpc>
              <a:spcBef>
                <a:spcPts val="600"/>
              </a:spcBef>
              <a:spcAft>
                <a:spcPts val="0"/>
              </a:spcAft>
              <a:buClr>
                <a:schemeClr val="dk1"/>
              </a:buClr>
              <a:buSzPts val="1120"/>
              <a:buChar char="•"/>
              <a:defRPr sz="1400"/>
            </a:lvl6pPr>
            <a:lvl7pPr marL="3200400" lvl="6" indent="-299720" algn="l">
              <a:lnSpc>
                <a:spcPct val="100000"/>
              </a:lnSpc>
              <a:spcBef>
                <a:spcPts val="600"/>
              </a:spcBef>
              <a:spcAft>
                <a:spcPts val="0"/>
              </a:spcAft>
              <a:buClr>
                <a:schemeClr val="dk1"/>
              </a:buClr>
              <a:buSzPts val="1120"/>
              <a:buChar char="•"/>
              <a:defRPr sz="1400"/>
            </a:lvl7pPr>
            <a:lvl8pPr marL="3657600" lvl="7" indent="-299720" algn="l">
              <a:lnSpc>
                <a:spcPct val="100000"/>
              </a:lnSpc>
              <a:spcBef>
                <a:spcPts val="600"/>
              </a:spcBef>
              <a:spcAft>
                <a:spcPts val="0"/>
              </a:spcAft>
              <a:buClr>
                <a:schemeClr val="dk1"/>
              </a:buClr>
              <a:buSzPts val="1120"/>
              <a:buChar char="•"/>
              <a:defRPr sz="1400"/>
            </a:lvl8pPr>
            <a:lvl9pPr marL="4114800" lvl="8" indent="-299720" algn="l">
              <a:lnSpc>
                <a:spcPct val="100000"/>
              </a:lnSpc>
              <a:spcBef>
                <a:spcPts val="600"/>
              </a:spcBef>
              <a:spcAft>
                <a:spcPts val="0"/>
              </a:spcAft>
              <a:buClr>
                <a:schemeClr val="dk1"/>
              </a:buClr>
              <a:buSzPts val="1120"/>
              <a:buChar char="•"/>
              <a:defRPr sz="1400"/>
            </a:lvl9pPr>
          </a:lstStyle>
          <a:p>
            <a:endParaRPr/>
          </a:p>
        </p:txBody>
      </p:sp>
      <p:sp>
        <p:nvSpPr>
          <p:cNvPr id="44" name="Google Shape;44;p14"/>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4"/>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15"/>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A2A2A"/>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5"/>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5"/>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6"/>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6"/>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6"/>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lt1"/>
        </a:solidFill>
        <a:effectLst/>
      </p:bgPr>
    </p:bg>
    <p:spTree>
      <p:nvGrpSpPr>
        <p:cNvPr id="1" name="Shape 56"/>
        <p:cNvGrpSpPr/>
        <p:nvPr/>
      </p:nvGrpSpPr>
      <p:grpSpPr>
        <a:xfrm>
          <a:off x="0" y="0"/>
          <a:ext cx="0" cy="0"/>
          <a:chOff x="0" y="0"/>
          <a:chExt cx="0" cy="0"/>
        </a:xfrm>
      </p:grpSpPr>
      <p:sp>
        <p:nvSpPr>
          <p:cNvPr id="57" name="Google Shape;57;p17"/>
          <p:cNvSpPr/>
          <p:nvPr/>
        </p:nvSpPr>
        <p:spPr>
          <a:xfrm>
            <a:off x="0" y="0"/>
            <a:ext cx="5180013" cy="6858000"/>
          </a:xfrm>
          <a:prstGeom prst="rect">
            <a:avLst/>
          </a:prstGeom>
          <a:gradFill>
            <a:gsLst>
              <a:gs pos="0">
                <a:srgbClr val="D8D8D8"/>
              </a:gs>
              <a:gs pos="100000">
                <a:srgbClr val="FFFFFF">
                  <a:alpha val="87843"/>
                </a:srgbClr>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58" name="Google Shape;58;p17"/>
          <p:cNvSpPr txBox="1">
            <a:spLocks noGrp="1"/>
          </p:cNvSpPr>
          <p:nvPr>
            <p:ph type="title"/>
          </p:nvPr>
        </p:nvSpPr>
        <p:spPr>
          <a:xfrm>
            <a:off x="684213" y="685800"/>
            <a:ext cx="3886200" cy="40386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2A2A2A"/>
              </a:buClr>
              <a:buSzPts val="4000"/>
              <a:buFont typeface="Century Gothic"/>
              <a:buNone/>
              <a:defRPr sz="40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body" idx="1"/>
          </p:nvPr>
        </p:nvSpPr>
        <p:spPr>
          <a:xfrm>
            <a:off x="5865814" y="685800"/>
            <a:ext cx="5638800" cy="54864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SzPts val="1920"/>
              <a:buChar char="•"/>
              <a:defRPr sz="2400"/>
            </a:lvl1pPr>
            <a:lvl2pPr marL="914400" lvl="1" indent="-330200" algn="l">
              <a:lnSpc>
                <a:spcPct val="90000"/>
              </a:lnSpc>
              <a:spcBef>
                <a:spcPts val="600"/>
              </a:spcBef>
              <a:spcAft>
                <a:spcPts val="0"/>
              </a:spcAft>
              <a:buSzPts val="1600"/>
              <a:buChar char="•"/>
              <a:defRPr sz="2000"/>
            </a:lvl2pPr>
            <a:lvl3pPr marL="1371600" lvl="2" indent="-320039" algn="l">
              <a:lnSpc>
                <a:spcPct val="90000"/>
              </a:lnSpc>
              <a:spcBef>
                <a:spcPts val="600"/>
              </a:spcBef>
              <a:spcAft>
                <a:spcPts val="0"/>
              </a:spcAft>
              <a:buSzPts val="1440"/>
              <a:buChar char="•"/>
              <a:defRPr sz="1800"/>
            </a:lvl3pPr>
            <a:lvl4pPr marL="1828800" lvl="3" indent="-309880" algn="l">
              <a:lnSpc>
                <a:spcPct val="90000"/>
              </a:lnSpc>
              <a:spcBef>
                <a:spcPts val="600"/>
              </a:spcBef>
              <a:spcAft>
                <a:spcPts val="0"/>
              </a:spcAft>
              <a:buSzPts val="1280"/>
              <a:buChar char="•"/>
              <a:defRPr sz="1600"/>
            </a:lvl4pPr>
            <a:lvl5pPr marL="2286000" lvl="4" indent="-309879" algn="l">
              <a:lnSpc>
                <a:spcPct val="90000"/>
              </a:lnSpc>
              <a:spcBef>
                <a:spcPts val="600"/>
              </a:spcBef>
              <a:spcAft>
                <a:spcPts val="0"/>
              </a:spcAft>
              <a:buSzPts val="1280"/>
              <a:buChar char="•"/>
              <a:defRPr sz="1600"/>
            </a:lvl5pPr>
            <a:lvl6pPr marL="2743200" lvl="5" indent="-309879" algn="l">
              <a:lnSpc>
                <a:spcPct val="100000"/>
              </a:lnSpc>
              <a:spcBef>
                <a:spcPts val="600"/>
              </a:spcBef>
              <a:spcAft>
                <a:spcPts val="0"/>
              </a:spcAft>
              <a:buClr>
                <a:schemeClr val="dk1"/>
              </a:buClr>
              <a:buSzPts val="1280"/>
              <a:buChar char="•"/>
              <a:defRPr sz="1600"/>
            </a:lvl6pPr>
            <a:lvl7pPr marL="3200400" lvl="6" indent="-309879" algn="l">
              <a:lnSpc>
                <a:spcPct val="100000"/>
              </a:lnSpc>
              <a:spcBef>
                <a:spcPts val="600"/>
              </a:spcBef>
              <a:spcAft>
                <a:spcPts val="0"/>
              </a:spcAft>
              <a:buClr>
                <a:schemeClr val="dk1"/>
              </a:buClr>
              <a:buSzPts val="1280"/>
              <a:buChar char="•"/>
              <a:defRPr sz="1600"/>
            </a:lvl7pPr>
            <a:lvl8pPr marL="3657600" lvl="7" indent="-309879" algn="l">
              <a:lnSpc>
                <a:spcPct val="100000"/>
              </a:lnSpc>
              <a:spcBef>
                <a:spcPts val="600"/>
              </a:spcBef>
              <a:spcAft>
                <a:spcPts val="0"/>
              </a:spcAft>
              <a:buClr>
                <a:schemeClr val="dk1"/>
              </a:buClr>
              <a:buSzPts val="1280"/>
              <a:buChar char="•"/>
              <a:defRPr sz="1600"/>
            </a:lvl8pPr>
            <a:lvl9pPr marL="4114800" lvl="8" indent="-309879" algn="l">
              <a:lnSpc>
                <a:spcPct val="100000"/>
              </a:lnSpc>
              <a:spcBef>
                <a:spcPts val="600"/>
              </a:spcBef>
              <a:spcAft>
                <a:spcPts val="0"/>
              </a:spcAft>
              <a:buClr>
                <a:schemeClr val="dk1"/>
              </a:buClr>
              <a:buSzPts val="1280"/>
              <a:buChar char="•"/>
              <a:defRPr sz="1600"/>
            </a:lvl9pPr>
          </a:lstStyle>
          <a:p>
            <a:endParaRPr/>
          </a:p>
        </p:txBody>
      </p:sp>
      <p:sp>
        <p:nvSpPr>
          <p:cNvPr id="60" name="Google Shape;60;p17"/>
          <p:cNvSpPr txBox="1">
            <a:spLocks noGrp="1"/>
          </p:cNvSpPr>
          <p:nvPr>
            <p:ph type="body" idx="2"/>
          </p:nvPr>
        </p:nvSpPr>
        <p:spPr>
          <a:xfrm>
            <a:off x="684213" y="4876800"/>
            <a:ext cx="3886200" cy="1295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SzPts val="1440"/>
              <a:buNone/>
              <a:defRPr sz="1800"/>
            </a:lvl1pPr>
            <a:lvl2pPr marL="914400" lvl="1" indent="-228600" algn="l">
              <a:lnSpc>
                <a:spcPct val="90000"/>
              </a:lnSpc>
              <a:spcBef>
                <a:spcPts val="600"/>
              </a:spcBef>
              <a:spcAft>
                <a:spcPts val="0"/>
              </a:spcAft>
              <a:buSzPts val="960"/>
              <a:buNone/>
              <a:defRPr sz="1200"/>
            </a:lvl2pPr>
            <a:lvl3pPr marL="1371600" lvl="2" indent="-228600" algn="l">
              <a:lnSpc>
                <a:spcPct val="90000"/>
              </a:lnSpc>
              <a:spcBef>
                <a:spcPts val="600"/>
              </a:spcBef>
              <a:spcAft>
                <a:spcPts val="0"/>
              </a:spcAft>
              <a:buSzPts val="800"/>
              <a:buNone/>
              <a:defRPr sz="1000"/>
            </a:lvl3pPr>
            <a:lvl4pPr marL="1828800" lvl="3" indent="-228600" algn="l">
              <a:lnSpc>
                <a:spcPct val="90000"/>
              </a:lnSpc>
              <a:spcBef>
                <a:spcPts val="600"/>
              </a:spcBef>
              <a:spcAft>
                <a:spcPts val="0"/>
              </a:spcAft>
              <a:buSzPts val="720"/>
              <a:buNone/>
              <a:defRPr sz="900"/>
            </a:lvl4pPr>
            <a:lvl5pPr marL="2286000" lvl="4" indent="-228600" algn="l">
              <a:lnSpc>
                <a:spcPct val="90000"/>
              </a:lnSpc>
              <a:spcBef>
                <a:spcPts val="600"/>
              </a:spcBef>
              <a:spcAft>
                <a:spcPts val="0"/>
              </a:spcAft>
              <a:buSzPts val="720"/>
              <a:buNone/>
              <a:defRPr sz="900"/>
            </a:lvl5pPr>
            <a:lvl6pPr marL="2743200" lvl="5" indent="-228600" algn="l">
              <a:lnSpc>
                <a:spcPct val="100000"/>
              </a:lnSpc>
              <a:spcBef>
                <a:spcPts val="600"/>
              </a:spcBef>
              <a:spcAft>
                <a:spcPts val="0"/>
              </a:spcAft>
              <a:buClr>
                <a:schemeClr val="dk1"/>
              </a:buClr>
              <a:buSzPts val="720"/>
              <a:buNone/>
              <a:defRPr sz="900"/>
            </a:lvl6pPr>
            <a:lvl7pPr marL="3200400" lvl="6" indent="-228600" algn="l">
              <a:lnSpc>
                <a:spcPct val="100000"/>
              </a:lnSpc>
              <a:spcBef>
                <a:spcPts val="600"/>
              </a:spcBef>
              <a:spcAft>
                <a:spcPts val="0"/>
              </a:spcAft>
              <a:buClr>
                <a:schemeClr val="dk1"/>
              </a:buClr>
              <a:buSzPts val="720"/>
              <a:buNone/>
              <a:defRPr sz="900"/>
            </a:lvl7pPr>
            <a:lvl8pPr marL="3657600" lvl="7" indent="-228600" algn="l">
              <a:lnSpc>
                <a:spcPct val="100000"/>
              </a:lnSpc>
              <a:spcBef>
                <a:spcPts val="600"/>
              </a:spcBef>
              <a:spcAft>
                <a:spcPts val="0"/>
              </a:spcAft>
              <a:buClr>
                <a:schemeClr val="dk1"/>
              </a:buClr>
              <a:buSzPts val="720"/>
              <a:buNone/>
              <a:defRPr sz="900"/>
            </a:lvl8pPr>
            <a:lvl9pPr marL="4114800" lvl="8" indent="-228600" algn="l">
              <a:lnSpc>
                <a:spcPct val="100000"/>
              </a:lnSpc>
              <a:spcBef>
                <a:spcPts val="600"/>
              </a:spcBef>
              <a:spcAft>
                <a:spcPts val="0"/>
              </a:spcAft>
              <a:buClr>
                <a:schemeClr val="dk1"/>
              </a:buClr>
              <a:buSzPts val="720"/>
              <a:buNone/>
              <a:defRPr sz="900"/>
            </a:lvl9pPr>
          </a:lstStyle>
          <a:p>
            <a:endParaRPr/>
          </a:p>
        </p:txBody>
      </p:sp>
      <p:sp>
        <p:nvSpPr>
          <p:cNvPr id="61" name="Google Shape;61;p17"/>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7"/>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lt1"/>
        </a:solidFill>
        <a:effectLst/>
      </p:bgPr>
    </p:bg>
    <p:spTree>
      <p:nvGrpSpPr>
        <p:cNvPr id="1" name="Shape 64"/>
        <p:cNvGrpSpPr/>
        <p:nvPr/>
      </p:nvGrpSpPr>
      <p:grpSpPr>
        <a:xfrm>
          <a:off x="0" y="0"/>
          <a:ext cx="0" cy="0"/>
          <a:chOff x="0" y="0"/>
          <a:chExt cx="0" cy="0"/>
        </a:xfrm>
      </p:grpSpPr>
      <p:sp>
        <p:nvSpPr>
          <p:cNvPr id="65" name="Google Shape;65;p18"/>
          <p:cNvSpPr/>
          <p:nvPr/>
        </p:nvSpPr>
        <p:spPr>
          <a:xfrm>
            <a:off x="0" y="0"/>
            <a:ext cx="5180013" cy="6858000"/>
          </a:xfrm>
          <a:prstGeom prst="rect">
            <a:avLst/>
          </a:prstGeom>
          <a:gradFill>
            <a:gsLst>
              <a:gs pos="0">
                <a:srgbClr val="D8D8D8"/>
              </a:gs>
              <a:gs pos="100000">
                <a:srgbClr val="FFFFFF">
                  <a:alpha val="87843"/>
                </a:srgbClr>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entury Gothic"/>
              <a:ea typeface="Century Gothic"/>
              <a:cs typeface="Century Gothic"/>
              <a:sym typeface="Century Gothic"/>
            </a:endParaRPr>
          </a:p>
        </p:txBody>
      </p:sp>
      <p:sp>
        <p:nvSpPr>
          <p:cNvPr id="66" name="Google Shape;66;p18"/>
          <p:cNvSpPr txBox="1">
            <a:spLocks noGrp="1"/>
          </p:cNvSpPr>
          <p:nvPr>
            <p:ph type="title"/>
          </p:nvPr>
        </p:nvSpPr>
        <p:spPr>
          <a:xfrm>
            <a:off x="684213" y="685800"/>
            <a:ext cx="3886200" cy="40386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2A2A2A"/>
              </a:buClr>
              <a:buSzPts val="4000"/>
              <a:buFont typeface="Century Gothic"/>
              <a:buNone/>
              <a:defRPr sz="40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descr="An empty placeholder to add an image. Click on the placeholder and select the image that you wish to add"/>
          <p:cNvSpPr>
            <a:spLocks noGrp="1"/>
          </p:cNvSpPr>
          <p:nvPr>
            <p:ph type="pic" idx="2"/>
          </p:nvPr>
        </p:nvSpPr>
        <p:spPr>
          <a:xfrm>
            <a:off x="5865813" y="685800"/>
            <a:ext cx="5638800" cy="5486400"/>
          </a:xfrm>
          <a:prstGeom prst="rect">
            <a:avLst/>
          </a:prstGeom>
          <a:solidFill>
            <a:srgbClr val="F2F2F2"/>
          </a:solidFill>
          <a:ln w="9525" cap="flat" cmpd="sng">
            <a:solidFill>
              <a:srgbClr val="BFBFBF"/>
            </a:solidFill>
            <a:prstDash val="solid"/>
            <a:miter lim="800000"/>
            <a:headEnd type="none" w="sm" len="sm"/>
            <a:tailEnd type="none" w="sm" len="sm"/>
          </a:ln>
        </p:spPr>
      </p:sp>
      <p:sp>
        <p:nvSpPr>
          <p:cNvPr id="68" name="Google Shape;68;p18"/>
          <p:cNvSpPr txBox="1">
            <a:spLocks noGrp="1"/>
          </p:cNvSpPr>
          <p:nvPr>
            <p:ph type="body" idx="1"/>
          </p:nvPr>
        </p:nvSpPr>
        <p:spPr>
          <a:xfrm>
            <a:off x="684213" y="4876800"/>
            <a:ext cx="3886200" cy="1295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SzPts val="1440"/>
              <a:buNone/>
              <a:defRPr sz="1800"/>
            </a:lvl1pPr>
            <a:lvl2pPr marL="914400" lvl="1" indent="-228600" algn="l">
              <a:lnSpc>
                <a:spcPct val="90000"/>
              </a:lnSpc>
              <a:spcBef>
                <a:spcPts val="600"/>
              </a:spcBef>
              <a:spcAft>
                <a:spcPts val="0"/>
              </a:spcAft>
              <a:buSzPts val="960"/>
              <a:buNone/>
              <a:defRPr sz="1200"/>
            </a:lvl2pPr>
            <a:lvl3pPr marL="1371600" lvl="2" indent="-228600" algn="l">
              <a:lnSpc>
                <a:spcPct val="90000"/>
              </a:lnSpc>
              <a:spcBef>
                <a:spcPts val="600"/>
              </a:spcBef>
              <a:spcAft>
                <a:spcPts val="0"/>
              </a:spcAft>
              <a:buSzPts val="800"/>
              <a:buNone/>
              <a:defRPr sz="1000"/>
            </a:lvl3pPr>
            <a:lvl4pPr marL="1828800" lvl="3" indent="-228600" algn="l">
              <a:lnSpc>
                <a:spcPct val="90000"/>
              </a:lnSpc>
              <a:spcBef>
                <a:spcPts val="600"/>
              </a:spcBef>
              <a:spcAft>
                <a:spcPts val="0"/>
              </a:spcAft>
              <a:buSzPts val="720"/>
              <a:buNone/>
              <a:defRPr sz="900"/>
            </a:lvl4pPr>
            <a:lvl5pPr marL="2286000" lvl="4" indent="-228600" algn="l">
              <a:lnSpc>
                <a:spcPct val="90000"/>
              </a:lnSpc>
              <a:spcBef>
                <a:spcPts val="600"/>
              </a:spcBef>
              <a:spcAft>
                <a:spcPts val="0"/>
              </a:spcAft>
              <a:buSzPts val="720"/>
              <a:buNone/>
              <a:defRPr sz="900"/>
            </a:lvl5pPr>
            <a:lvl6pPr marL="2743200" lvl="5" indent="-228600" algn="l">
              <a:lnSpc>
                <a:spcPct val="100000"/>
              </a:lnSpc>
              <a:spcBef>
                <a:spcPts val="600"/>
              </a:spcBef>
              <a:spcAft>
                <a:spcPts val="0"/>
              </a:spcAft>
              <a:buClr>
                <a:schemeClr val="dk1"/>
              </a:buClr>
              <a:buSzPts val="720"/>
              <a:buNone/>
              <a:defRPr sz="900"/>
            </a:lvl6pPr>
            <a:lvl7pPr marL="3200400" lvl="6" indent="-228600" algn="l">
              <a:lnSpc>
                <a:spcPct val="100000"/>
              </a:lnSpc>
              <a:spcBef>
                <a:spcPts val="600"/>
              </a:spcBef>
              <a:spcAft>
                <a:spcPts val="0"/>
              </a:spcAft>
              <a:buClr>
                <a:schemeClr val="dk1"/>
              </a:buClr>
              <a:buSzPts val="720"/>
              <a:buNone/>
              <a:defRPr sz="900"/>
            </a:lvl7pPr>
            <a:lvl8pPr marL="3657600" lvl="7" indent="-228600" algn="l">
              <a:lnSpc>
                <a:spcPct val="100000"/>
              </a:lnSpc>
              <a:spcBef>
                <a:spcPts val="600"/>
              </a:spcBef>
              <a:spcAft>
                <a:spcPts val="0"/>
              </a:spcAft>
              <a:buClr>
                <a:schemeClr val="dk1"/>
              </a:buClr>
              <a:buSzPts val="720"/>
              <a:buNone/>
              <a:defRPr sz="900"/>
            </a:lvl8pPr>
            <a:lvl9pPr marL="4114800" lvl="8" indent="-228600" algn="l">
              <a:lnSpc>
                <a:spcPct val="100000"/>
              </a:lnSpc>
              <a:spcBef>
                <a:spcPts val="600"/>
              </a:spcBef>
              <a:spcAft>
                <a:spcPts val="0"/>
              </a:spcAft>
              <a:buClr>
                <a:schemeClr val="dk1"/>
              </a:buClr>
              <a:buSzPts val="720"/>
              <a:buNone/>
              <a:defRPr sz="900"/>
            </a:lvl9pPr>
          </a:lstStyle>
          <a:p>
            <a:endParaRPr/>
          </a:p>
        </p:txBody>
      </p:sp>
      <p:sp>
        <p:nvSpPr>
          <p:cNvPr id="69" name="Google Shape;69;p18"/>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gs>
            <a:gs pos="10000">
              <a:srgbClr val="F2F2F2"/>
            </a:gs>
            <a:gs pos="28000">
              <a:schemeClr val="lt1"/>
            </a:gs>
            <a:gs pos="48000">
              <a:schemeClr val="lt1"/>
            </a:gs>
            <a:gs pos="100000">
              <a:srgbClr val="D8D8D8"/>
            </a:gs>
          </a:gsLst>
          <a:path path="circle">
            <a:fillToRect l="100000" b="100000"/>
          </a:path>
          <a:tileRect t="-100000" r="-100000"/>
        </a:gra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1217614" y="274638"/>
            <a:ext cx="9753600" cy="1325562"/>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rgbClr val="2A2A2A"/>
              </a:buClr>
              <a:buSzPts val="4000"/>
              <a:buFont typeface="Century Gothic"/>
              <a:buNone/>
              <a:defRPr sz="4000" b="0" i="0" u="none" strike="noStrike" cap="none">
                <a:solidFill>
                  <a:srgbClr val="2A2A2A"/>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1217614" y="1828800"/>
            <a:ext cx="9753600" cy="4343400"/>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90000"/>
              </a:lnSpc>
              <a:spcBef>
                <a:spcPts val="1800"/>
              </a:spcBef>
              <a:spcAft>
                <a:spcPts val="0"/>
              </a:spcAft>
              <a:buClr>
                <a:schemeClr val="dk1"/>
              </a:buClr>
              <a:buSzPts val="192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30200" algn="l" rtl="0">
              <a:lnSpc>
                <a:spcPct val="90000"/>
              </a:lnSpc>
              <a:spcBef>
                <a:spcPts val="600"/>
              </a:spcBef>
              <a:spcAft>
                <a:spcPts val="0"/>
              </a:spcAft>
              <a:buClr>
                <a:schemeClr val="dk1"/>
              </a:buClr>
              <a:buSzPts val="1600"/>
              <a:buFont typeface="Arial"/>
              <a:buChar char="•"/>
              <a:defRPr sz="2000" b="0" i="0" u="none" strike="noStrike" cap="none">
                <a:solidFill>
                  <a:schemeClr val="dk1"/>
                </a:solidFill>
                <a:latin typeface="Century Gothic"/>
                <a:ea typeface="Century Gothic"/>
                <a:cs typeface="Century Gothic"/>
                <a:sym typeface="Century Gothic"/>
              </a:defRPr>
            </a:lvl2pPr>
            <a:lvl3pPr marL="1371600" marR="0" lvl="2" indent="-320039" algn="l" rtl="0">
              <a:lnSpc>
                <a:spcPct val="90000"/>
              </a:lnSpc>
              <a:spcBef>
                <a:spcPts val="600"/>
              </a:spcBef>
              <a:spcAft>
                <a:spcPts val="0"/>
              </a:spcAft>
              <a:buClr>
                <a:schemeClr val="dk1"/>
              </a:buClr>
              <a:buSzPts val="1440"/>
              <a:buFont typeface="Arial"/>
              <a:buChar char="•"/>
              <a:defRPr sz="1800" b="0" i="0" u="none" strike="noStrike" cap="none">
                <a:solidFill>
                  <a:schemeClr val="dk1"/>
                </a:solidFill>
                <a:latin typeface="Century Gothic"/>
                <a:ea typeface="Century Gothic"/>
                <a:cs typeface="Century Gothic"/>
                <a:sym typeface="Century Gothic"/>
              </a:defRPr>
            </a:lvl3pPr>
            <a:lvl4pPr marL="1828800" marR="0" lvl="3" indent="-309880" algn="l" rtl="0">
              <a:lnSpc>
                <a:spcPct val="9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4pPr>
            <a:lvl5pPr marL="2286000" marR="0" lvl="4" indent="-309879" algn="l" rtl="0">
              <a:lnSpc>
                <a:spcPct val="9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5pPr>
            <a:lvl6pPr marL="2743200" marR="0" lvl="5" indent="-309879"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6pPr>
            <a:lvl7pPr marL="3200400" marR="0" lvl="6" indent="-309879"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7pPr>
            <a:lvl8pPr marL="3657600" marR="0" lvl="7" indent="-309879"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8pPr>
            <a:lvl9pPr marL="4114800" marR="0" lvl="8" indent="-309879"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12" name="Google Shape;12;p9"/>
          <p:cNvSpPr txBox="1">
            <a:spLocks noGrp="1"/>
          </p:cNvSpPr>
          <p:nvPr>
            <p:ph type="ftr" idx="11"/>
          </p:nvPr>
        </p:nvSpPr>
        <p:spPr>
          <a:xfrm>
            <a:off x="1208836" y="6448427"/>
            <a:ext cx="6638176" cy="18097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 name="Google Shape;13;p9"/>
          <p:cNvSpPr txBox="1">
            <a:spLocks noGrp="1"/>
          </p:cNvSpPr>
          <p:nvPr>
            <p:ph type="dt" idx="10"/>
          </p:nvPr>
        </p:nvSpPr>
        <p:spPr>
          <a:xfrm>
            <a:off x="8151812" y="6448427"/>
            <a:ext cx="1396259" cy="180974"/>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 name="Google Shape;14;p9"/>
          <p:cNvSpPr txBox="1">
            <a:spLocks noGrp="1"/>
          </p:cNvSpPr>
          <p:nvPr>
            <p:ph type="sldNum" idx="12"/>
          </p:nvPr>
        </p:nvSpPr>
        <p:spPr>
          <a:xfrm>
            <a:off x="9828212" y="6448427"/>
            <a:ext cx="1143001" cy="18097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141400" y="3073952"/>
            <a:ext cx="9753600" cy="12693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rgbClr val="2A2A2A"/>
              </a:buClr>
              <a:buSzPct val="100000"/>
              <a:buFont typeface="Century Gothic"/>
              <a:buNone/>
            </a:pPr>
            <a:r>
              <a:rPr lang="en-US"/>
              <a:t>Secrets to Finding the Right Travel Agencies</a:t>
            </a:r>
            <a:endParaRPr/>
          </a:p>
        </p:txBody>
      </p:sp>
      <p:sp>
        <p:nvSpPr>
          <p:cNvPr id="89" name="Google Shape;89;p1"/>
          <p:cNvSpPr txBox="1">
            <a:spLocks noGrp="1"/>
          </p:cNvSpPr>
          <p:nvPr>
            <p:ph type="subTitle" idx="1"/>
          </p:nvPr>
        </p:nvSpPr>
        <p:spPr>
          <a:xfrm>
            <a:off x="1217600" y="4495950"/>
            <a:ext cx="8991600" cy="20835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760"/>
              <a:buNone/>
            </a:pPr>
            <a:r>
              <a:rPr lang="en-US" sz="2200" b="1"/>
              <a:t>Speaker: Dylan Callier, DPT</a:t>
            </a:r>
            <a:endParaRPr/>
          </a:p>
          <a:p>
            <a:pPr marL="0" lvl="0" indent="0" algn="l" rtl="0">
              <a:lnSpc>
                <a:spcPct val="170000"/>
              </a:lnSpc>
              <a:spcBef>
                <a:spcPts val="0"/>
              </a:spcBef>
              <a:spcAft>
                <a:spcPts val="0"/>
              </a:spcAft>
              <a:buSzPts val="1600"/>
              <a:buNone/>
            </a:pPr>
            <a:endParaRPr/>
          </a:p>
          <a:p>
            <a:pPr marL="0" lvl="0" indent="0" algn="l" rtl="0">
              <a:lnSpc>
                <a:spcPct val="170000"/>
              </a:lnSpc>
              <a:spcBef>
                <a:spcPts val="0"/>
              </a:spcBef>
              <a:spcAft>
                <a:spcPts val="0"/>
              </a:spcAft>
              <a:buSzPts val="1680"/>
              <a:buNone/>
            </a:pPr>
            <a:r>
              <a:rPr lang="en-US" sz="2100"/>
              <a:t>Four year traveler, TravCon Committee Member, </a:t>
            </a:r>
            <a:endParaRPr sz="2100"/>
          </a:p>
          <a:p>
            <a:pPr marL="0" lvl="0" indent="0" algn="l" rtl="0">
              <a:lnSpc>
                <a:spcPct val="170000"/>
              </a:lnSpc>
              <a:spcBef>
                <a:spcPts val="0"/>
              </a:spcBef>
              <a:spcAft>
                <a:spcPts val="0"/>
              </a:spcAft>
              <a:buSzPts val="1680"/>
              <a:buNone/>
            </a:pPr>
            <a:r>
              <a:rPr lang="en-US" sz="2100"/>
              <a:t>Host of the New Medical Nomads Podcast</a:t>
            </a:r>
            <a:endParaRPr/>
          </a:p>
        </p:txBody>
      </p:sp>
      <p:pic>
        <p:nvPicPr>
          <p:cNvPr id="90" name="Google Shape;90;p1"/>
          <p:cNvPicPr preferRelativeResize="0"/>
          <p:nvPr/>
        </p:nvPicPr>
        <p:blipFill rotWithShape="1">
          <a:blip r:embed="rId3">
            <a:alphaModFix/>
          </a:blip>
          <a:srcRect/>
          <a:stretch/>
        </p:blipFill>
        <p:spPr>
          <a:xfrm>
            <a:off x="1065212" y="531773"/>
            <a:ext cx="5568800" cy="26419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gebc50a813d_0_45"/>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Agency Jobs</a:t>
            </a:r>
            <a:endParaRPr b="1">
              <a:solidFill>
                <a:srgbClr val="0000FF"/>
              </a:solidFill>
            </a:endParaRPr>
          </a:p>
        </p:txBody>
      </p:sp>
      <p:sp>
        <p:nvSpPr>
          <p:cNvPr id="151" name="Google Shape;151;gebc50a813d_0_45"/>
          <p:cNvSpPr txBox="1">
            <a:spLocks noGrp="1"/>
          </p:cNvSpPr>
          <p:nvPr>
            <p:ph type="subTitle" idx="1"/>
          </p:nvPr>
        </p:nvSpPr>
        <p:spPr>
          <a:xfrm>
            <a:off x="390587" y="2053800"/>
            <a:ext cx="10668000" cy="3048000"/>
          </a:xfrm>
          <a:prstGeom prst="rect">
            <a:avLst/>
          </a:prstGeom>
          <a:noFill/>
          <a:ln>
            <a:noFill/>
          </a:ln>
        </p:spPr>
        <p:txBody>
          <a:bodyPr spcFirstLastPara="1" wrap="square" lIns="91425" tIns="45700" rIns="91425" bIns="45700" anchor="t" anchorCtr="0">
            <a:normAutofit lnSpcReduction="10000"/>
          </a:bodyPr>
          <a:lstStyle/>
          <a:p>
            <a:pPr marL="457200" lvl="0" indent="-457200" algn="l" rtl="0">
              <a:lnSpc>
                <a:spcPct val="150000"/>
              </a:lnSpc>
              <a:spcBef>
                <a:spcPts val="0"/>
              </a:spcBef>
              <a:spcAft>
                <a:spcPts val="0"/>
              </a:spcAft>
              <a:buClr>
                <a:srgbClr val="000000"/>
              </a:buClr>
              <a:buSzPts val="4100"/>
              <a:buFont typeface="Helvetica Neue"/>
              <a:buChar char="-"/>
            </a:pPr>
            <a:r>
              <a:rPr lang="en-US" sz="4100">
                <a:solidFill>
                  <a:srgbClr val="000000"/>
                </a:solidFill>
                <a:latin typeface="Helvetica Neue"/>
                <a:ea typeface="Helvetica Neue"/>
                <a:cs typeface="Helvetica Neue"/>
                <a:sym typeface="Helvetica Neue"/>
              </a:rPr>
              <a:t>The 80/20</a:t>
            </a:r>
            <a:endParaRPr sz="4100">
              <a:solidFill>
                <a:srgbClr val="000000"/>
              </a:solidFill>
              <a:latin typeface="Helvetica Neue"/>
              <a:ea typeface="Helvetica Neue"/>
              <a:cs typeface="Helvetica Neue"/>
              <a:sym typeface="Helvetica Neue"/>
            </a:endParaRPr>
          </a:p>
          <a:p>
            <a:pPr marL="457200" lvl="0" indent="-457200" algn="l" rtl="0">
              <a:lnSpc>
                <a:spcPct val="150000"/>
              </a:lnSpc>
              <a:spcBef>
                <a:spcPts val="0"/>
              </a:spcBef>
              <a:spcAft>
                <a:spcPts val="0"/>
              </a:spcAft>
              <a:buClr>
                <a:srgbClr val="000000"/>
              </a:buClr>
              <a:buSzPts val="4100"/>
              <a:buFont typeface="Helvetica Neue"/>
              <a:buChar char="-"/>
            </a:pPr>
            <a:r>
              <a:rPr lang="en-US" sz="4100">
                <a:solidFill>
                  <a:srgbClr val="000000"/>
                </a:solidFill>
                <a:latin typeface="Helvetica Neue"/>
                <a:ea typeface="Helvetica Neue"/>
                <a:cs typeface="Helvetica Neue"/>
                <a:sym typeface="Helvetica Neue"/>
              </a:rPr>
              <a:t>Location &amp; setting</a:t>
            </a:r>
            <a:endParaRPr sz="4100">
              <a:solidFill>
                <a:srgbClr val="000000"/>
              </a:solidFill>
              <a:latin typeface="Helvetica Neue"/>
              <a:ea typeface="Helvetica Neue"/>
              <a:cs typeface="Helvetica Neue"/>
              <a:sym typeface="Helvetica Neue"/>
            </a:endParaRPr>
          </a:p>
          <a:p>
            <a:pPr marL="457200" lvl="0" indent="-457200" algn="l" rtl="0">
              <a:lnSpc>
                <a:spcPct val="150000"/>
              </a:lnSpc>
              <a:spcBef>
                <a:spcPts val="0"/>
              </a:spcBef>
              <a:spcAft>
                <a:spcPts val="0"/>
              </a:spcAft>
              <a:buClr>
                <a:srgbClr val="000000"/>
              </a:buClr>
              <a:buSzPts val="4100"/>
              <a:buFont typeface="Helvetica Neue"/>
              <a:buChar char="-"/>
            </a:pPr>
            <a:r>
              <a:rPr lang="en-US" sz="4100">
                <a:solidFill>
                  <a:srgbClr val="000000"/>
                </a:solidFill>
                <a:latin typeface="Helvetica Neue"/>
                <a:ea typeface="Helvetica Neue"/>
                <a:cs typeface="Helvetica Neue"/>
                <a:sym typeface="Helvetica Neue"/>
              </a:rPr>
              <a:t>“Direct Marketing”</a:t>
            </a:r>
            <a:endParaRPr sz="41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52" name="Google Shape;152;gebc50a813d_0_45"/>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ebc50a813d_0_51"/>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Agency Experience</a:t>
            </a:r>
            <a:endParaRPr b="1">
              <a:solidFill>
                <a:srgbClr val="0000FF"/>
              </a:solidFill>
            </a:endParaRPr>
          </a:p>
        </p:txBody>
      </p:sp>
      <p:sp>
        <p:nvSpPr>
          <p:cNvPr id="158" name="Google Shape;158;gebc50a813d_0_51"/>
          <p:cNvSpPr txBox="1">
            <a:spLocks noGrp="1"/>
          </p:cNvSpPr>
          <p:nvPr>
            <p:ph type="subTitle" idx="1"/>
          </p:nvPr>
        </p:nvSpPr>
        <p:spPr>
          <a:xfrm>
            <a:off x="379412" y="2590800"/>
            <a:ext cx="10668000" cy="3048000"/>
          </a:xfrm>
          <a:prstGeom prst="rect">
            <a:avLst/>
          </a:prstGeom>
          <a:noFill/>
          <a:ln>
            <a:noFill/>
          </a:ln>
        </p:spPr>
        <p:txBody>
          <a:bodyPr spcFirstLastPara="1" wrap="square" lIns="91425" tIns="45700" rIns="91425" bIns="45700" anchor="t" anchorCtr="0">
            <a:normAutofit/>
          </a:bodyPr>
          <a:lstStyle/>
          <a:p>
            <a:pPr marL="457200" lvl="0" indent="-457200" algn="l" rtl="0">
              <a:lnSpc>
                <a:spcPct val="150000"/>
              </a:lnSpc>
              <a:spcBef>
                <a:spcPts val="0"/>
              </a:spcBef>
              <a:spcAft>
                <a:spcPts val="0"/>
              </a:spcAft>
              <a:buClr>
                <a:srgbClr val="000000"/>
              </a:buClr>
              <a:buSzPts val="4200"/>
              <a:buFont typeface="Helvetica Neue"/>
              <a:buChar char="-"/>
            </a:pPr>
            <a:r>
              <a:rPr lang="en-US" sz="4200">
                <a:solidFill>
                  <a:srgbClr val="000000"/>
                </a:solidFill>
                <a:latin typeface="Helvetica Neue"/>
                <a:ea typeface="Helvetica Neue"/>
                <a:cs typeface="Helvetica Neue"/>
                <a:sym typeface="Helvetica Neue"/>
              </a:rPr>
              <a:t>Tech Influence</a:t>
            </a:r>
            <a:endParaRPr sz="4200">
              <a:solidFill>
                <a:srgbClr val="000000"/>
              </a:solidFill>
              <a:latin typeface="Helvetica Neue"/>
              <a:ea typeface="Helvetica Neue"/>
              <a:cs typeface="Helvetica Neue"/>
              <a:sym typeface="Helvetica Neue"/>
            </a:endParaRPr>
          </a:p>
          <a:p>
            <a:pPr marL="457200" lvl="0" indent="-457200" algn="l" rtl="0">
              <a:lnSpc>
                <a:spcPct val="150000"/>
              </a:lnSpc>
              <a:spcBef>
                <a:spcPts val="0"/>
              </a:spcBef>
              <a:spcAft>
                <a:spcPts val="0"/>
              </a:spcAft>
              <a:buClr>
                <a:srgbClr val="000000"/>
              </a:buClr>
              <a:buSzPts val="4200"/>
              <a:buFont typeface="Helvetica Neue"/>
              <a:buChar char="-"/>
            </a:pPr>
            <a:r>
              <a:rPr lang="en-US" sz="4200">
                <a:solidFill>
                  <a:srgbClr val="000000"/>
                </a:solidFill>
                <a:latin typeface="Helvetica Neue"/>
                <a:ea typeface="Helvetica Neue"/>
                <a:cs typeface="Helvetica Neue"/>
                <a:sym typeface="Helvetica Neue"/>
              </a:rPr>
              <a:t>Customer Support</a:t>
            </a:r>
            <a:endParaRPr sz="42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59" name="Google Shape;159;gebc50a813d_0_51"/>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ebc50a813d_0_57"/>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Agency Myths</a:t>
            </a:r>
            <a:endParaRPr b="1">
              <a:solidFill>
                <a:srgbClr val="0000FF"/>
              </a:solidFill>
            </a:endParaRPr>
          </a:p>
        </p:txBody>
      </p:sp>
      <p:sp>
        <p:nvSpPr>
          <p:cNvPr id="165" name="Google Shape;165;gebc50a813d_0_57"/>
          <p:cNvSpPr txBox="1">
            <a:spLocks noGrp="1"/>
          </p:cNvSpPr>
          <p:nvPr>
            <p:ph type="subTitle" idx="1"/>
          </p:nvPr>
        </p:nvSpPr>
        <p:spPr>
          <a:xfrm>
            <a:off x="303200" y="1897500"/>
            <a:ext cx="11439900" cy="4122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600"/>
              <a:buNone/>
            </a:pPr>
            <a:r>
              <a:rPr lang="en-US" sz="3600">
                <a:solidFill>
                  <a:srgbClr val="000000"/>
                </a:solidFill>
                <a:latin typeface="Helvetica Neue"/>
                <a:ea typeface="Helvetica Neue"/>
                <a:cs typeface="Helvetica Neue"/>
                <a:sym typeface="Helvetica Neue"/>
              </a:rPr>
              <a:t>Myth: “The bigger the company, the less the pay.”</a:t>
            </a:r>
            <a:br>
              <a:rPr lang="en-US" sz="3600">
                <a:solidFill>
                  <a:srgbClr val="000000"/>
                </a:solidFill>
                <a:latin typeface="Helvetica Neue"/>
                <a:ea typeface="Helvetica Neue"/>
                <a:cs typeface="Helvetica Neue"/>
                <a:sym typeface="Helvetica Neue"/>
              </a:rPr>
            </a:br>
            <a:br>
              <a:rPr lang="en-US" sz="3600">
                <a:solidFill>
                  <a:srgbClr val="000000"/>
                </a:solidFill>
                <a:latin typeface="Helvetica Neue"/>
                <a:ea typeface="Helvetica Neue"/>
                <a:cs typeface="Helvetica Neue"/>
                <a:sym typeface="Helvetica Neue"/>
              </a:rPr>
            </a:br>
            <a:r>
              <a:rPr lang="en-US" sz="3600">
                <a:solidFill>
                  <a:srgbClr val="000000"/>
                </a:solidFill>
                <a:latin typeface="Helvetica Neue"/>
                <a:ea typeface="Helvetica Neue"/>
                <a:cs typeface="Helvetica Neue"/>
                <a:sym typeface="Helvetica Neue"/>
              </a:rPr>
              <a:t>Myth: “I had payroll issues, they are a BAD company”</a:t>
            </a:r>
            <a:endParaRPr sz="36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endParaRPr sz="36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r>
              <a:rPr lang="en-US" sz="3600">
                <a:solidFill>
                  <a:srgbClr val="000000"/>
                </a:solidFill>
                <a:latin typeface="Helvetica Neue"/>
                <a:ea typeface="Helvetica Neue"/>
                <a:cs typeface="Helvetica Neue"/>
                <a:sym typeface="Helvetica Neue"/>
              </a:rPr>
              <a:t>Myth: “They all have the same jobs anyways.”</a:t>
            </a:r>
            <a:endParaRPr sz="36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66" name="Google Shape;166;gebc50a813d_0_57"/>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ebc50a813d_0_63"/>
          <p:cNvSpPr txBox="1">
            <a:spLocks noGrp="1"/>
          </p:cNvSpPr>
          <p:nvPr>
            <p:ph type="subTitle" idx="1"/>
          </p:nvPr>
        </p:nvSpPr>
        <p:spPr>
          <a:xfrm>
            <a:off x="303200" y="1897500"/>
            <a:ext cx="10668000" cy="4122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72" name="Google Shape;172;gebc50a813d_0_63"/>
          <p:cNvPicPr preferRelativeResize="0"/>
          <p:nvPr/>
        </p:nvPicPr>
        <p:blipFill rotWithShape="1">
          <a:blip r:embed="rId3">
            <a:alphaModFix/>
          </a:blip>
          <a:srcRect/>
          <a:stretch/>
        </p:blipFill>
        <p:spPr>
          <a:xfrm>
            <a:off x="603488" y="0"/>
            <a:ext cx="10981850" cy="6858000"/>
          </a:xfrm>
          <a:prstGeom prst="rect">
            <a:avLst/>
          </a:prstGeom>
          <a:noFill/>
          <a:ln>
            <a:noFill/>
          </a:ln>
        </p:spPr>
      </p:pic>
      <p:pic>
        <p:nvPicPr>
          <p:cNvPr id="173" name="Google Shape;173;gebc50a813d_0_63"/>
          <p:cNvPicPr preferRelativeResize="0"/>
          <p:nvPr/>
        </p:nvPicPr>
        <p:blipFill rotWithShape="1">
          <a:blip r:embed="rId4">
            <a:alphaModFix/>
          </a:blip>
          <a:srcRect/>
          <a:stretch/>
        </p:blipFill>
        <p:spPr>
          <a:xfrm>
            <a:off x="771487" y="611950"/>
            <a:ext cx="1504670" cy="512841"/>
          </a:xfrm>
          <a:prstGeom prst="rect">
            <a:avLst/>
          </a:prstGeom>
          <a:noFill/>
          <a:ln>
            <a:noFill/>
          </a:ln>
        </p:spPr>
      </p:pic>
      <p:sp>
        <p:nvSpPr>
          <p:cNvPr id="174" name="Google Shape;174;gebc50a813d_0_63"/>
          <p:cNvSpPr txBox="1">
            <a:spLocks noGrp="1"/>
          </p:cNvSpPr>
          <p:nvPr>
            <p:ph type="ctrTitle"/>
          </p:nvPr>
        </p:nvSpPr>
        <p:spPr>
          <a:xfrm>
            <a:off x="7175201" y="611950"/>
            <a:ext cx="4254900" cy="1046400"/>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2A2A2A"/>
              </a:buClr>
              <a:buSzPts val="3960"/>
              <a:buFont typeface="Century Gothic"/>
              <a:buNone/>
            </a:pPr>
            <a:r>
              <a:rPr lang="en-US" sz="3160" b="1">
                <a:solidFill>
                  <a:schemeClr val="lt1"/>
                </a:solidFill>
              </a:rPr>
              <a:t>Typical </a:t>
            </a:r>
            <a:endParaRPr sz="3160" b="1">
              <a:solidFill>
                <a:schemeClr val="lt1"/>
              </a:solidFill>
            </a:endParaRPr>
          </a:p>
          <a:p>
            <a:pPr marL="0" lvl="0" indent="0" algn="r" rtl="0">
              <a:lnSpc>
                <a:spcPct val="90000"/>
              </a:lnSpc>
              <a:spcBef>
                <a:spcPts val="0"/>
              </a:spcBef>
              <a:spcAft>
                <a:spcPts val="0"/>
              </a:spcAft>
              <a:buClr>
                <a:srgbClr val="2A2A2A"/>
              </a:buClr>
              <a:buSzPts val="3960"/>
              <a:buFont typeface="Century Gothic"/>
              <a:buNone/>
            </a:pPr>
            <a:r>
              <a:rPr lang="en-US" sz="3160" b="1">
                <a:solidFill>
                  <a:schemeClr val="lt1"/>
                </a:solidFill>
              </a:rPr>
              <a:t>Agency </a:t>
            </a:r>
            <a:endParaRPr sz="3160" b="1">
              <a:solidFill>
                <a:schemeClr val="lt1"/>
              </a:solidFill>
            </a:endParaRPr>
          </a:p>
          <a:p>
            <a:pPr marL="0" lvl="0" indent="0" algn="r" rtl="0">
              <a:lnSpc>
                <a:spcPct val="90000"/>
              </a:lnSpc>
              <a:spcBef>
                <a:spcPts val="0"/>
              </a:spcBef>
              <a:spcAft>
                <a:spcPts val="0"/>
              </a:spcAft>
              <a:buClr>
                <a:srgbClr val="2A2A2A"/>
              </a:buClr>
              <a:buSzPts val="3960"/>
              <a:buFont typeface="Century Gothic"/>
              <a:buNone/>
            </a:pPr>
            <a:r>
              <a:rPr lang="en-US" sz="3160" b="1">
                <a:solidFill>
                  <a:schemeClr val="lt1"/>
                </a:solidFill>
              </a:rPr>
              <a:t>Anatomy</a:t>
            </a:r>
            <a:endParaRPr sz="3160" b="1">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ebc50a813d_0_70"/>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Recruiters - Your key player!</a:t>
            </a:r>
            <a:endParaRPr b="1">
              <a:solidFill>
                <a:srgbClr val="0000FF"/>
              </a:solidFill>
            </a:endParaRPr>
          </a:p>
        </p:txBody>
      </p:sp>
      <p:sp>
        <p:nvSpPr>
          <p:cNvPr id="180" name="Google Shape;180;gebc50a813d_0_70"/>
          <p:cNvSpPr txBox="1">
            <a:spLocks noGrp="1"/>
          </p:cNvSpPr>
          <p:nvPr>
            <p:ph type="subTitle" idx="1"/>
          </p:nvPr>
        </p:nvSpPr>
        <p:spPr>
          <a:xfrm>
            <a:off x="303200" y="1897500"/>
            <a:ext cx="11439900" cy="4122300"/>
          </a:xfrm>
          <a:prstGeom prst="rect">
            <a:avLst/>
          </a:prstGeom>
          <a:noFill/>
          <a:ln>
            <a:noFill/>
          </a:ln>
        </p:spPr>
        <p:txBody>
          <a:bodyPr spcFirstLastPara="1" wrap="square" lIns="91425" tIns="45700" rIns="91425" bIns="45700" anchor="t" anchorCtr="0">
            <a:normAutofit lnSpcReduction="10000"/>
          </a:bodyPr>
          <a:lstStyle/>
          <a:p>
            <a:pPr marL="457200" lvl="0" indent="-450850" algn="l" rtl="0">
              <a:lnSpc>
                <a:spcPct val="90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Likely the only company contact you will have</a:t>
            </a:r>
            <a:endParaRPr sz="3500">
              <a:solidFill>
                <a:srgbClr val="000000"/>
              </a:solidFill>
              <a:latin typeface="Helvetica Neue"/>
              <a:ea typeface="Helvetica Neue"/>
              <a:cs typeface="Helvetica Neue"/>
              <a:sym typeface="Helvetica Neue"/>
            </a:endParaRPr>
          </a:p>
          <a:p>
            <a:pPr marL="45720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457200" lvl="0" indent="-450850" algn="l" rtl="0">
              <a:lnSpc>
                <a:spcPct val="90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A coach, a lifeline, and customer service</a:t>
            </a:r>
            <a:endParaRPr sz="3500">
              <a:solidFill>
                <a:srgbClr val="000000"/>
              </a:solidFill>
              <a:latin typeface="Helvetica Neue"/>
              <a:ea typeface="Helvetica Neue"/>
              <a:cs typeface="Helvetica Neue"/>
              <a:sym typeface="Helvetica Neue"/>
            </a:endParaRPr>
          </a:p>
          <a:p>
            <a:pPr marL="45720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457200" lvl="0" indent="-450850" algn="l" rtl="0">
              <a:lnSpc>
                <a:spcPct val="90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An amazing recruiter can make an average company feel great and a below average recruiter can make a great company feel awful. </a:t>
            </a: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81" name="Google Shape;181;gebc50a813d_0_70"/>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ebc50a813d_0_77"/>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Recruiters: Their Role</a:t>
            </a:r>
            <a:endParaRPr b="1">
              <a:solidFill>
                <a:srgbClr val="0000FF"/>
              </a:solidFill>
            </a:endParaRPr>
          </a:p>
        </p:txBody>
      </p:sp>
      <p:sp>
        <p:nvSpPr>
          <p:cNvPr id="187" name="Google Shape;187;gebc50a813d_0_77"/>
          <p:cNvSpPr txBox="1">
            <a:spLocks noGrp="1"/>
          </p:cNvSpPr>
          <p:nvPr>
            <p:ph type="subTitle" idx="1"/>
          </p:nvPr>
        </p:nvSpPr>
        <p:spPr>
          <a:xfrm>
            <a:off x="303200" y="1540775"/>
            <a:ext cx="11439900" cy="4881000"/>
          </a:xfrm>
          <a:prstGeom prst="rect">
            <a:avLst/>
          </a:prstGeom>
          <a:noFill/>
          <a:ln>
            <a:noFill/>
          </a:ln>
        </p:spPr>
        <p:txBody>
          <a:bodyPr spcFirstLastPara="1" wrap="square" lIns="91425" tIns="45700" rIns="91425" bIns="45700" anchor="t" anchorCtr="0">
            <a:normAutofit lnSpcReduction="20000"/>
          </a:bodyPr>
          <a:lstStyle/>
          <a:p>
            <a:pPr marL="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r>
              <a:rPr lang="en-US" sz="3500" b="1">
                <a:solidFill>
                  <a:srgbClr val="000000"/>
                </a:solidFill>
                <a:latin typeface="Helvetica Neue"/>
                <a:ea typeface="Helvetica Neue"/>
                <a:cs typeface="Helvetica Neue"/>
                <a:sym typeface="Helvetica Neue"/>
              </a:rPr>
              <a:t>Pre-Contract: </a:t>
            </a:r>
            <a:endParaRPr sz="3500" b="1">
              <a:solidFill>
                <a:srgbClr val="000000"/>
              </a:solidFill>
              <a:latin typeface="Helvetica Neue"/>
              <a:ea typeface="Helvetica Neue"/>
              <a:cs typeface="Helvetica Neue"/>
              <a:sym typeface="Helvetica Neue"/>
            </a:endParaRPr>
          </a:p>
          <a:p>
            <a:pPr marL="13716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Contacting you and winning your trust</a:t>
            </a:r>
            <a:endParaRPr sz="3500">
              <a:solidFill>
                <a:srgbClr val="000000"/>
              </a:solidFill>
              <a:latin typeface="Helvetica Neue"/>
              <a:ea typeface="Helvetica Neue"/>
              <a:cs typeface="Helvetica Neue"/>
              <a:sym typeface="Helvetica Neue"/>
            </a:endParaRPr>
          </a:p>
          <a:p>
            <a:pPr marL="13716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Notifying you of jobs/opportunities</a:t>
            </a:r>
            <a:endParaRPr sz="3500">
              <a:solidFill>
                <a:srgbClr val="000000"/>
              </a:solidFill>
              <a:latin typeface="Helvetica Neue"/>
              <a:ea typeface="Helvetica Neue"/>
              <a:cs typeface="Helvetica Neue"/>
              <a:sym typeface="Helvetica Neue"/>
            </a:endParaRPr>
          </a:p>
          <a:p>
            <a:pPr marL="13716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Holding you accountable for all the onboarding</a:t>
            </a: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r>
              <a:rPr lang="en-US" sz="3500" b="1">
                <a:solidFill>
                  <a:srgbClr val="000000"/>
                </a:solidFill>
                <a:latin typeface="Helvetica Neue"/>
                <a:ea typeface="Helvetica Neue"/>
                <a:cs typeface="Helvetica Neue"/>
                <a:sym typeface="Helvetica Neue"/>
              </a:rPr>
              <a:t>During: </a:t>
            </a:r>
            <a:endParaRPr sz="3500" b="1">
              <a:solidFill>
                <a:srgbClr val="000000"/>
              </a:solidFill>
              <a:latin typeface="Helvetica Neue"/>
              <a:ea typeface="Helvetica Neue"/>
              <a:cs typeface="Helvetica Neue"/>
              <a:sym typeface="Helvetica Neue"/>
            </a:endParaRPr>
          </a:p>
          <a:p>
            <a:pPr marL="13716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Providing support if needed</a:t>
            </a:r>
            <a:endParaRPr sz="3500">
              <a:solidFill>
                <a:srgbClr val="000000"/>
              </a:solidFill>
              <a:latin typeface="Helvetica Neue"/>
              <a:ea typeface="Helvetica Neue"/>
              <a:cs typeface="Helvetica Neue"/>
              <a:sym typeface="Helvetica Neue"/>
            </a:endParaRPr>
          </a:p>
          <a:p>
            <a:pPr marL="13716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Supporting plans for after this contract</a:t>
            </a: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80"/>
              <a:buNone/>
            </a:pPr>
            <a:endParaRPr sz="2100"/>
          </a:p>
        </p:txBody>
      </p:sp>
      <p:pic>
        <p:nvPicPr>
          <p:cNvPr id="188" name="Google Shape;188;gebc50a813d_0_77"/>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ebc50a813d_0_83"/>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Recruiters: What to ask? Agency Q’s</a:t>
            </a:r>
            <a:r>
              <a:rPr lang="en-US"/>
              <a:t>  </a:t>
            </a:r>
            <a:endParaRPr/>
          </a:p>
        </p:txBody>
      </p:sp>
      <p:sp>
        <p:nvSpPr>
          <p:cNvPr id="194" name="Google Shape;194;gebc50a813d_0_83"/>
          <p:cNvSpPr txBox="1">
            <a:spLocks noGrp="1"/>
          </p:cNvSpPr>
          <p:nvPr>
            <p:ph type="subTitle" idx="1"/>
          </p:nvPr>
        </p:nvSpPr>
        <p:spPr>
          <a:xfrm>
            <a:off x="303200" y="1540775"/>
            <a:ext cx="11791800" cy="4863900"/>
          </a:xfrm>
          <a:prstGeom prst="rect">
            <a:avLst/>
          </a:prstGeom>
          <a:noFill/>
          <a:ln>
            <a:noFill/>
          </a:ln>
        </p:spPr>
        <p:txBody>
          <a:bodyPr spcFirstLastPara="1" wrap="square" lIns="91425" tIns="45700" rIns="91425" bIns="45700" anchor="t" anchorCtr="0">
            <a:noAutofit/>
          </a:bodyPr>
          <a:lstStyle/>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How long has your agency been staffing my profession?</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What areas are your direct contracts? What types of jobs do you have?</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Can you send your cert of insurance? What is your malpractice plan?</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Do you have Day 1 Medical Insurance?</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How do you pay Overtime/Extra Time/ Holiday Pay?</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What are your cancelation terms? For both travelers and hospitals.</a:t>
            </a:r>
            <a:endParaRPr sz="2712">
              <a:solidFill>
                <a:srgbClr val="000000"/>
              </a:solidFill>
              <a:latin typeface="Helvetica Neue"/>
              <a:ea typeface="Helvetica Neue"/>
              <a:cs typeface="Helvetica Neue"/>
              <a:sym typeface="Helvetica Neue"/>
            </a:endParaRPr>
          </a:p>
          <a:p>
            <a:pPr marL="457200" lvl="0" indent="-400842" algn="l" rtl="0">
              <a:lnSpc>
                <a:spcPct val="150000"/>
              </a:lnSpc>
              <a:spcBef>
                <a:spcPts val="0"/>
              </a:spcBef>
              <a:spcAft>
                <a:spcPts val="0"/>
              </a:spcAft>
              <a:buClr>
                <a:srgbClr val="000000"/>
              </a:buClr>
              <a:buSzPts val="2713"/>
              <a:buFont typeface="Helvetica Neue"/>
              <a:buAutoNum type="arabicPeriod"/>
            </a:pPr>
            <a:r>
              <a:rPr lang="en-US" sz="2712">
                <a:solidFill>
                  <a:srgbClr val="000000"/>
                </a:solidFill>
                <a:latin typeface="Helvetica Neue"/>
                <a:ea typeface="Helvetica Neue"/>
                <a:cs typeface="Helvetica Neue"/>
                <a:sym typeface="Helvetica Neue"/>
              </a:rPr>
              <a:t>Can you send me the company’s benefits package?</a:t>
            </a:r>
            <a:endParaRPr sz="1627"/>
          </a:p>
        </p:txBody>
      </p:sp>
      <p:pic>
        <p:nvPicPr>
          <p:cNvPr id="195" name="Google Shape;195;gebc50a813d_0_83"/>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ebc50a813d_0_90"/>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Recruiters: What to ask? Recruiter Q’s</a:t>
            </a:r>
            <a:r>
              <a:rPr lang="en-US"/>
              <a:t>  </a:t>
            </a:r>
            <a:endParaRPr/>
          </a:p>
        </p:txBody>
      </p:sp>
      <p:sp>
        <p:nvSpPr>
          <p:cNvPr id="201" name="Google Shape;201;gebc50a813d_0_90"/>
          <p:cNvSpPr txBox="1">
            <a:spLocks noGrp="1"/>
          </p:cNvSpPr>
          <p:nvPr>
            <p:ph type="subTitle" idx="1"/>
          </p:nvPr>
        </p:nvSpPr>
        <p:spPr>
          <a:xfrm>
            <a:off x="303200" y="1540775"/>
            <a:ext cx="11439900" cy="4637400"/>
          </a:xfrm>
          <a:prstGeom prst="rect">
            <a:avLst/>
          </a:prstGeom>
          <a:noFill/>
          <a:ln>
            <a:noFill/>
          </a:ln>
        </p:spPr>
        <p:txBody>
          <a:bodyPr spcFirstLastPara="1" wrap="square" lIns="91425" tIns="45700" rIns="91425" bIns="45700" anchor="t" anchorCtr="0">
            <a:normAutofit lnSpcReduction="20000"/>
          </a:bodyPr>
          <a:lstStyle/>
          <a:p>
            <a:pPr marL="457200" lvl="0" indent="-572770" algn="l" rtl="0">
              <a:lnSpc>
                <a:spcPct val="100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How long have you been a recruiter?</a:t>
            </a:r>
            <a:endParaRPr sz="3500">
              <a:solidFill>
                <a:srgbClr val="000000"/>
              </a:solidFill>
              <a:latin typeface="Helvetica Neue"/>
              <a:ea typeface="Helvetica Neue"/>
              <a:cs typeface="Helvetica Neue"/>
              <a:sym typeface="Helvetica Neue"/>
            </a:endParaRPr>
          </a:p>
          <a:p>
            <a:pPr marL="457200" lvl="0" indent="0" algn="l" rtl="0">
              <a:lnSpc>
                <a:spcPct val="100000"/>
              </a:lnSpc>
              <a:spcBef>
                <a:spcPts val="0"/>
              </a:spcBef>
              <a:spcAft>
                <a:spcPts val="0"/>
              </a:spcAft>
              <a:buNone/>
            </a:pPr>
            <a:endParaRPr sz="3500">
              <a:solidFill>
                <a:srgbClr val="000000"/>
              </a:solidFill>
              <a:latin typeface="Helvetica Neue"/>
              <a:ea typeface="Helvetica Neue"/>
              <a:cs typeface="Helvetica Neue"/>
              <a:sym typeface="Helvetica Neue"/>
            </a:endParaRPr>
          </a:p>
          <a:p>
            <a:pPr marL="457200" lvl="0" indent="-572770" algn="l" rtl="0">
              <a:lnSpc>
                <a:spcPct val="100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How often do you contact travelers on assignment? </a:t>
            </a:r>
            <a:endParaRPr sz="3500">
              <a:solidFill>
                <a:srgbClr val="000000"/>
              </a:solidFill>
              <a:latin typeface="Helvetica Neue"/>
              <a:ea typeface="Helvetica Neue"/>
              <a:cs typeface="Helvetica Neue"/>
              <a:sym typeface="Helvetica Neue"/>
            </a:endParaRPr>
          </a:p>
          <a:p>
            <a:pPr marL="457200" lvl="0" indent="0" algn="l" rtl="0">
              <a:lnSpc>
                <a:spcPct val="100000"/>
              </a:lnSpc>
              <a:spcBef>
                <a:spcPts val="0"/>
              </a:spcBef>
              <a:spcAft>
                <a:spcPts val="0"/>
              </a:spcAft>
              <a:buNone/>
            </a:pPr>
            <a:endParaRPr sz="3500">
              <a:solidFill>
                <a:srgbClr val="000000"/>
              </a:solidFill>
              <a:latin typeface="Helvetica Neue"/>
              <a:ea typeface="Helvetica Neue"/>
              <a:cs typeface="Helvetica Neue"/>
              <a:sym typeface="Helvetica Neue"/>
            </a:endParaRPr>
          </a:p>
          <a:p>
            <a:pPr marL="457200" lvl="0" indent="-572770" algn="l" rtl="0">
              <a:lnSpc>
                <a:spcPct val="100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How often to you contact travelers when pursuing new jobs?</a:t>
            </a:r>
            <a:endParaRPr sz="3500">
              <a:solidFill>
                <a:srgbClr val="000000"/>
              </a:solidFill>
              <a:latin typeface="Helvetica Neue"/>
              <a:ea typeface="Helvetica Neue"/>
              <a:cs typeface="Helvetica Neue"/>
              <a:sym typeface="Helvetica Neue"/>
            </a:endParaRPr>
          </a:p>
          <a:p>
            <a:pPr marL="914400" lvl="1" indent="-330200" algn="l" rtl="0">
              <a:lnSpc>
                <a:spcPct val="100000"/>
              </a:lnSpc>
              <a:spcBef>
                <a:spcPts val="0"/>
              </a:spcBef>
              <a:spcAft>
                <a:spcPts val="0"/>
              </a:spcAft>
              <a:buClr>
                <a:srgbClr val="000000"/>
              </a:buClr>
              <a:buSzPts val="3500"/>
              <a:buFont typeface="Helvetica Neue"/>
              <a:buNone/>
            </a:pPr>
            <a:endParaRPr sz="3500">
              <a:solidFill>
                <a:srgbClr val="000000"/>
              </a:solidFill>
              <a:latin typeface="Helvetica Neue"/>
              <a:ea typeface="Helvetica Neue"/>
              <a:cs typeface="Helvetica Neue"/>
              <a:sym typeface="Helvetica Neue"/>
            </a:endParaRPr>
          </a:p>
          <a:p>
            <a:pPr marL="457200" lvl="0" indent="-572770" algn="l" rtl="0">
              <a:lnSpc>
                <a:spcPct val="100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I work with multiple recruiters. Is that ok with you?</a:t>
            </a:r>
            <a:endParaRPr sz="3500">
              <a:solidFill>
                <a:srgbClr val="000000"/>
              </a:solidFill>
              <a:latin typeface="Helvetica Neue"/>
              <a:ea typeface="Helvetica Neue"/>
              <a:cs typeface="Helvetica Neue"/>
              <a:sym typeface="Helvetica Neue"/>
            </a:endParaRPr>
          </a:p>
          <a:p>
            <a:pPr marL="457200" lvl="0" indent="0" algn="l" rtl="0">
              <a:lnSpc>
                <a:spcPct val="100000"/>
              </a:lnSpc>
              <a:spcBef>
                <a:spcPts val="0"/>
              </a:spcBef>
              <a:spcAft>
                <a:spcPts val="0"/>
              </a:spcAft>
              <a:buNone/>
            </a:pPr>
            <a:endParaRPr sz="3500">
              <a:solidFill>
                <a:srgbClr val="000000"/>
              </a:solidFill>
              <a:latin typeface="Helvetica Neue"/>
              <a:ea typeface="Helvetica Neue"/>
              <a:cs typeface="Helvetica Neue"/>
              <a:sym typeface="Helvetica Neue"/>
            </a:endParaRPr>
          </a:p>
          <a:p>
            <a:pPr marL="457200" lvl="0" indent="-572770" algn="l" rtl="0">
              <a:lnSpc>
                <a:spcPct val="100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Do you blind submit travelers?</a:t>
            </a:r>
            <a:endParaRPr sz="2100"/>
          </a:p>
        </p:txBody>
      </p:sp>
      <p:pic>
        <p:nvPicPr>
          <p:cNvPr id="202" name="Google Shape;202;gebc50a813d_0_90"/>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ebc50a813d_0_97"/>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Recruiter </a:t>
            </a:r>
            <a:r>
              <a:rPr lang="en-US" b="1">
                <a:solidFill>
                  <a:srgbClr val="FF0000"/>
                </a:solidFill>
              </a:rPr>
              <a:t>Red</a:t>
            </a:r>
            <a:r>
              <a:rPr lang="en-US" b="1">
                <a:solidFill>
                  <a:srgbClr val="0000FF"/>
                </a:solidFill>
              </a:rPr>
              <a:t> Flags</a:t>
            </a:r>
            <a:endParaRPr b="1">
              <a:solidFill>
                <a:srgbClr val="0000FF"/>
              </a:solidFill>
            </a:endParaRPr>
          </a:p>
        </p:txBody>
      </p:sp>
      <p:sp>
        <p:nvSpPr>
          <p:cNvPr id="208" name="Google Shape;208;gebc50a813d_0_97"/>
          <p:cNvSpPr txBox="1">
            <a:spLocks noGrp="1"/>
          </p:cNvSpPr>
          <p:nvPr>
            <p:ph type="subTitle" idx="1"/>
          </p:nvPr>
        </p:nvSpPr>
        <p:spPr>
          <a:xfrm>
            <a:off x="303200" y="1540775"/>
            <a:ext cx="11439900" cy="4637400"/>
          </a:xfrm>
          <a:prstGeom prst="rect">
            <a:avLst/>
          </a:prstGeom>
          <a:noFill/>
          <a:ln>
            <a:noFill/>
          </a:ln>
        </p:spPr>
        <p:txBody>
          <a:bodyPr spcFirstLastPara="1" wrap="square" lIns="91425" tIns="45700" rIns="91425" bIns="45700" anchor="t" anchorCtr="0">
            <a:normAutofit lnSpcReduction="10000"/>
          </a:bodyPr>
          <a:lstStyle/>
          <a:p>
            <a:pPr marL="457200" lvl="0" indent="-450850" algn="l" rtl="0">
              <a:lnSpc>
                <a:spcPct val="115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Submitting you to travel assignments without your explicit approval.</a:t>
            </a: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Not showing you the full pay package before submitting you to a job.</a:t>
            </a: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Not putting promises in writing.</a:t>
            </a: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If they go MIA or "ghost."</a:t>
            </a: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AutoNum type="arabicPeriod"/>
            </a:pPr>
            <a:r>
              <a:rPr lang="en-US" sz="3500">
                <a:solidFill>
                  <a:srgbClr val="000000"/>
                </a:solidFill>
                <a:latin typeface="Helvetica Neue"/>
                <a:ea typeface="Helvetica Neue"/>
                <a:cs typeface="Helvetica Neue"/>
                <a:sym typeface="Helvetica Neue"/>
              </a:rPr>
              <a:t>Making you feel guilty for working with multiple recruiters and companies. </a:t>
            </a:r>
            <a:endParaRPr sz="3500">
              <a:solidFill>
                <a:srgbClr val="000000"/>
              </a:solidFill>
              <a:latin typeface="Helvetica Neue"/>
              <a:ea typeface="Helvetica Neue"/>
              <a:cs typeface="Helvetica Neue"/>
              <a:sym typeface="Helvetica Neue"/>
            </a:endParaRPr>
          </a:p>
        </p:txBody>
      </p:sp>
      <p:pic>
        <p:nvPicPr>
          <p:cNvPr id="209" name="Google Shape;209;gebc50a813d_0_97"/>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ebc50a813d_0_109"/>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The Recruiter - Traveler Relationship</a:t>
            </a:r>
            <a:endParaRPr b="1">
              <a:solidFill>
                <a:srgbClr val="0000FF"/>
              </a:solidFill>
            </a:endParaRPr>
          </a:p>
        </p:txBody>
      </p:sp>
      <p:sp>
        <p:nvSpPr>
          <p:cNvPr id="215" name="Google Shape;215;gebc50a813d_0_109"/>
          <p:cNvSpPr txBox="1">
            <a:spLocks noGrp="1"/>
          </p:cNvSpPr>
          <p:nvPr>
            <p:ph type="subTitle" idx="1"/>
          </p:nvPr>
        </p:nvSpPr>
        <p:spPr>
          <a:xfrm>
            <a:off x="303200" y="1540775"/>
            <a:ext cx="11439900" cy="4637400"/>
          </a:xfrm>
          <a:prstGeom prst="rect">
            <a:avLst/>
          </a:prstGeom>
          <a:noFill/>
          <a:ln>
            <a:noFill/>
          </a:ln>
        </p:spPr>
        <p:txBody>
          <a:bodyPr spcFirstLastPara="1" wrap="square" lIns="91425" tIns="45700" rIns="91425" bIns="45700" anchor="t" anchorCtr="0">
            <a:normAutofit/>
          </a:bodyPr>
          <a:lstStyle/>
          <a:p>
            <a:pPr marL="457200" lvl="0" indent="0" algn="l" rtl="0">
              <a:lnSpc>
                <a:spcPct val="115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457200" lvl="0" indent="-450850" algn="l" rtl="0">
              <a:lnSpc>
                <a:spcPct val="100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A great team strongly influences your success as a traveler</a:t>
            </a:r>
            <a:endParaRPr sz="3500">
              <a:solidFill>
                <a:srgbClr val="000000"/>
              </a:solidFill>
              <a:latin typeface="Helvetica Neue"/>
              <a:ea typeface="Helvetica Neue"/>
              <a:cs typeface="Helvetica Neue"/>
              <a:sym typeface="Helvetica Neue"/>
            </a:endParaRPr>
          </a:p>
          <a:p>
            <a:pPr marL="457200" lvl="0" indent="-450850" algn="l" rtl="0">
              <a:lnSpc>
                <a:spcPct val="150000"/>
              </a:lnSpc>
              <a:spcBef>
                <a:spcPts val="100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It is a professional partnership</a:t>
            </a:r>
            <a:endParaRPr sz="3500">
              <a:solidFill>
                <a:srgbClr val="000000"/>
              </a:solidFill>
              <a:latin typeface="Helvetica Neue"/>
              <a:ea typeface="Helvetica Neue"/>
              <a:cs typeface="Helvetica Neue"/>
              <a:sym typeface="Helvetica Neue"/>
            </a:endParaRPr>
          </a:p>
          <a:p>
            <a:pPr marL="457200" lvl="0" indent="-450850" algn="l" rtl="0">
              <a:lnSpc>
                <a:spcPct val="150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Both are working with others - what is a full desk?</a:t>
            </a:r>
            <a:endParaRPr sz="3500">
              <a:solidFill>
                <a:srgbClr val="000000"/>
              </a:solidFill>
              <a:latin typeface="Helvetica Neue"/>
              <a:ea typeface="Helvetica Neue"/>
              <a:cs typeface="Helvetica Neue"/>
              <a:sym typeface="Helvetica Neue"/>
            </a:endParaRPr>
          </a:p>
        </p:txBody>
      </p:sp>
      <p:pic>
        <p:nvPicPr>
          <p:cNvPr id="216" name="Google Shape;216;gebc50a813d_0_109"/>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ctrTitle"/>
          </p:nvPr>
        </p:nvSpPr>
        <p:spPr>
          <a:xfrm>
            <a:off x="303212" y="202474"/>
            <a:ext cx="9753600" cy="104632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Objectives</a:t>
            </a:r>
            <a:endParaRPr b="1">
              <a:solidFill>
                <a:srgbClr val="0000FF"/>
              </a:solidFill>
            </a:endParaRPr>
          </a:p>
        </p:txBody>
      </p:sp>
      <p:sp>
        <p:nvSpPr>
          <p:cNvPr id="96" name="Google Shape;96;p3"/>
          <p:cNvSpPr txBox="1">
            <a:spLocks noGrp="1"/>
          </p:cNvSpPr>
          <p:nvPr>
            <p:ph type="subTitle" idx="1"/>
          </p:nvPr>
        </p:nvSpPr>
        <p:spPr>
          <a:xfrm>
            <a:off x="379412" y="1371600"/>
            <a:ext cx="10515600" cy="4114800"/>
          </a:xfrm>
          <a:prstGeom prst="rect">
            <a:avLst/>
          </a:prstGeom>
          <a:noFill/>
          <a:ln>
            <a:noFill/>
          </a:ln>
        </p:spPr>
        <p:txBody>
          <a:bodyPr spcFirstLastPara="1" wrap="square" lIns="91425" tIns="45700" rIns="91425" bIns="45700" anchor="t" anchorCtr="0">
            <a:normAutofit/>
          </a:bodyPr>
          <a:lstStyle/>
          <a:p>
            <a:pPr marL="342900" lvl="0" indent="-220980" algn="l" rtl="0">
              <a:lnSpc>
                <a:spcPct val="90000"/>
              </a:lnSpc>
              <a:spcBef>
                <a:spcPts val="0"/>
              </a:spcBef>
              <a:spcAft>
                <a:spcPts val="0"/>
              </a:spcAft>
              <a:buSzPts val="1920"/>
              <a:buFont typeface="Arial"/>
              <a:buNone/>
            </a:pPr>
            <a:r>
              <a:rPr lang="en-US" sz="3600">
                <a:solidFill>
                  <a:srgbClr val="000000"/>
                </a:solidFill>
                <a:latin typeface="Helvetica Neue"/>
                <a:ea typeface="Helvetica Neue"/>
                <a:cs typeface="Helvetica Neue"/>
                <a:sym typeface="Helvetica Neue"/>
              </a:rPr>
              <a:t>At the completion of this session you will: </a:t>
            </a:r>
            <a:endParaRPr sz="3600">
              <a:solidFill>
                <a:srgbClr val="000000"/>
              </a:solidFill>
              <a:latin typeface="Helvetica Neue"/>
              <a:ea typeface="Helvetica Neue"/>
              <a:cs typeface="Helvetica Neue"/>
              <a:sym typeface="Helvetica Neue"/>
            </a:endParaRPr>
          </a:p>
          <a:p>
            <a:pPr marL="342900" lvl="0" indent="-220980" algn="l" rtl="0">
              <a:lnSpc>
                <a:spcPct val="150000"/>
              </a:lnSpc>
              <a:spcBef>
                <a:spcPts val="0"/>
              </a:spcBef>
              <a:spcAft>
                <a:spcPts val="0"/>
              </a:spcAft>
              <a:buSzPts val="1920"/>
              <a:buFont typeface="Arial"/>
              <a:buNone/>
            </a:pPr>
            <a:endParaRPr sz="2400">
              <a:solidFill>
                <a:srgbClr val="000000"/>
              </a:solidFill>
              <a:latin typeface="Helvetica Neue"/>
              <a:ea typeface="Helvetica Neue"/>
              <a:cs typeface="Helvetica Neue"/>
              <a:sym typeface="Helvetica Neue"/>
            </a:endParaRPr>
          </a:p>
          <a:p>
            <a:pPr marL="342900" lvl="0" indent="-342900" algn="l" rtl="0">
              <a:lnSpc>
                <a:spcPct val="150000"/>
              </a:lnSpc>
              <a:spcBef>
                <a:spcPts val="0"/>
              </a:spcBef>
              <a:spcAft>
                <a:spcPts val="0"/>
              </a:spcAft>
              <a:buClr>
                <a:srgbClr val="000000"/>
              </a:buClr>
              <a:buSzPts val="3400"/>
              <a:buFont typeface="Helvetica Neue"/>
              <a:buChar char="•"/>
            </a:pPr>
            <a:r>
              <a:rPr lang="en-US" sz="3400">
                <a:solidFill>
                  <a:srgbClr val="000000"/>
                </a:solidFill>
                <a:latin typeface="Helvetica Neue"/>
                <a:ea typeface="Helvetica Neue"/>
                <a:cs typeface="Helvetica Neue"/>
                <a:sym typeface="Helvetica Neue"/>
              </a:rPr>
              <a:t>Know the primary differences between agencies</a:t>
            </a:r>
            <a:endParaRPr sz="3400">
              <a:solidFill>
                <a:srgbClr val="000000"/>
              </a:solidFill>
              <a:latin typeface="Helvetica Neue"/>
              <a:ea typeface="Helvetica Neue"/>
              <a:cs typeface="Helvetica Neue"/>
              <a:sym typeface="Helvetica Neue"/>
            </a:endParaRPr>
          </a:p>
          <a:p>
            <a:pPr marL="342900" lvl="0" indent="-342900" algn="l" rtl="0">
              <a:lnSpc>
                <a:spcPct val="150000"/>
              </a:lnSpc>
              <a:spcBef>
                <a:spcPts val="0"/>
              </a:spcBef>
              <a:spcAft>
                <a:spcPts val="0"/>
              </a:spcAft>
              <a:buClr>
                <a:srgbClr val="000000"/>
              </a:buClr>
              <a:buSzPts val="3400"/>
              <a:buFont typeface="Helvetica Neue"/>
              <a:buChar char="•"/>
            </a:pPr>
            <a:r>
              <a:rPr lang="en-US" sz="3400">
                <a:solidFill>
                  <a:srgbClr val="000000"/>
                </a:solidFill>
                <a:latin typeface="Helvetica Neue"/>
                <a:ea typeface="Helvetica Neue"/>
                <a:cs typeface="Helvetica Neue"/>
                <a:sym typeface="Helvetica Neue"/>
              </a:rPr>
              <a:t>Know the roles and signs of a great recruiter</a:t>
            </a:r>
            <a:endParaRPr sz="3400">
              <a:solidFill>
                <a:srgbClr val="000000"/>
              </a:solidFill>
              <a:latin typeface="Helvetica Neue"/>
              <a:ea typeface="Helvetica Neue"/>
              <a:cs typeface="Helvetica Neue"/>
              <a:sym typeface="Helvetica Neue"/>
            </a:endParaRPr>
          </a:p>
          <a:p>
            <a:pPr marL="342900" lvl="0" indent="-342900" algn="l" rtl="0">
              <a:lnSpc>
                <a:spcPct val="115000"/>
              </a:lnSpc>
              <a:spcBef>
                <a:spcPts val="0"/>
              </a:spcBef>
              <a:spcAft>
                <a:spcPts val="0"/>
              </a:spcAft>
              <a:buClr>
                <a:srgbClr val="000000"/>
              </a:buClr>
              <a:buSzPts val="3400"/>
              <a:buFont typeface="Helvetica Neue"/>
              <a:buChar char="•"/>
            </a:pPr>
            <a:r>
              <a:rPr lang="en-US" sz="3400">
                <a:solidFill>
                  <a:srgbClr val="000000"/>
                </a:solidFill>
                <a:latin typeface="Helvetica Neue"/>
                <a:ea typeface="Helvetica Neue"/>
                <a:cs typeface="Helvetica Neue"/>
                <a:sym typeface="Helvetica Neue"/>
              </a:rPr>
              <a:t>Know how to maintain a great relationship with your dream team of recruiters!</a:t>
            </a:r>
            <a:endParaRPr sz="3400">
              <a:solidFill>
                <a:srgbClr val="000000"/>
              </a:solidFill>
              <a:latin typeface="Helvetica Neue"/>
              <a:ea typeface="Helvetica Neue"/>
              <a:cs typeface="Helvetica Neue"/>
              <a:sym typeface="Helvetica Neue"/>
            </a:endParaRPr>
          </a:p>
        </p:txBody>
      </p:sp>
      <p:pic>
        <p:nvPicPr>
          <p:cNvPr id="97" name="Google Shape;97;p3"/>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ebc50a813d_0_103"/>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How to be a Great Traveler</a:t>
            </a:r>
            <a:endParaRPr b="1">
              <a:solidFill>
                <a:srgbClr val="0000FF"/>
              </a:solidFill>
            </a:endParaRPr>
          </a:p>
        </p:txBody>
      </p:sp>
      <p:sp>
        <p:nvSpPr>
          <p:cNvPr id="222" name="Google Shape;222;gebc50a813d_0_103"/>
          <p:cNvSpPr txBox="1">
            <a:spLocks noGrp="1"/>
          </p:cNvSpPr>
          <p:nvPr>
            <p:ph type="subTitle" idx="1"/>
          </p:nvPr>
        </p:nvSpPr>
        <p:spPr>
          <a:xfrm>
            <a:off x="303200" y="1540775"/>
            <a:ext cx="11791800" cy="4637400"/>
          </a:xfrm>
          <a:prstGeom prst="rect">
            <a:avLst/>
          </a:prstGeom>
          <a:noFill/>
          <a:ln>
            <a:noFill/>
          </a:ln>
        </p:spPr>
        <p:txBody>
          <a:bodyPr spcFirstLastPara="1" wrap="square" lIns="91425" tIns="45700" rIns="91425" bIns="45700" anchor="t" anchorCtr="0">
            <a:normAutofit/>
          </a:bodyPr>
          <a:lstStyle/>
          <a:p>
            <a:pPr marL="457200" lvl="0" indent="0" algn="l" rtl="0">
              <a:lnSpc>
                <a:spcPct val="115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Great Travelers get to work with Great Recruiters!</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Paperwork</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Quick Communication</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Have appropriate expectations about your market</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Be clear about needs and wants</a:t>
            </a:r>
            <a:endParaRPr sz="3500">
              <a:solidFill>
                <a:srgbClr val="000000"/>
              </a:solidFill>
              <a:latin typeface="Helvetica Neue"/>
              <a:ea typeface="Helvetica Neue"/>
              <a:cs typeface="Helvetica Neue"/>
              <a:sym typeface="Helvetica Neue"/>
            </a:endParaRPr>
          </a:p>
          <a:p>
            <a:pPr marL="1371600" lvl="1" indent="-450850" algn="ctr"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There’s a difference!</a:t>
            </a:r>
            <a:endParaRPr sz="3500">
              <a:solidFill>
                <a:srgbClr val="000000"/>
              </a:solidFill>
              <a:latin typeface="Helvetica Neue"/>
              <a:ea typeface="Helvetica Neue"/>
              <a:cs typeface="Helvetica Neue"/>
              <a:sym typeface="Helvetica Neue"/>
            </a:endParaRPr>
          </a:p>
        </p:txBody>
      </p:sp>
      <p:pic>
        <p:nvPicPr>
          <p:cNvPr id="223" name="Google Shape;223;gebc50a813d_0_103"/>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ebc50a813d_0_115"/>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How to be a Bad Traveler</a:t>
            </a:r>
            <a:endParaRPr b="1">
              <a:solidFill>
                <a:srgbClr val="0000FF"/>
              </a:solidFill>
            </a:endParaRPr>
          </a:p>
        </p:txBody>
      </p:sp>
      <p:sp>
        <p:nvSpPr>
          <p:cNvPr id="229" name="Google Shape;229;gebc50a813d_0_115"/>
          <p:cNvSpPr txBox="1">
            <a:spLocks noGrp="1"/>
          </p:cNvSpPr>
          <p:nvPr>
            <p:ph type="subTitle" idx="1"/>
          </p:nvPr>
        </p:nvSpPr>
        <p:spPr>
          <a:xfrm>
            <a:off x="303200" y="1248875"/>
            <a:ext cx="11885700" cy="4929300"/>
          </a:xfrm>
          <a:prstGeom prst="rect">
            <a:avLst/>
          </a:prstGeom>
          <a:noFill/>
          <a:ln>
            <a:noFill/>
          </a:ln>
        </p:spPr>
        <p:txBody>
          <a:bodyPr spcFirstLastPara="1" wrap="square" lIns="91425" tIns="45700" rIns="91425" bIns="45700" anchor="t" anchorCtr="0">
            <a:normAutofit/>
          </a:bodyPr>
          <a:lstStyle/>
          <a:p>
            <a:pPr marL="457200" lvl="0" indent="0" algn="l" rtl="0">
              <a:lnSpc>
                <a:spcPct val="115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4572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Below Avg Travelers get to work c/ Below Avg Recruiters</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Be a Shark</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Play “Sleaze Ball”</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Be needy </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Accept an interview and decline because of bad pay</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Canceling a contract for unprofessional reasons</a:t>
            </a:r>
            <a:endParaRPr sz="3500">
              <a:solidFill>
                <a:srgbClr val="000000"/>
              </a:solidFill>
              <a:latin typeface="Helvetica Neue"/>
              <a:ea typeface="Helvetica Neue"/>
              <a:cs typeface="Helvetica Neue"/>
              <a:sym typeface="Helvetica Neue"/>
            </a:endParaRPr>
          </a:p>
        </p:txBody>
      </p:sp>
      <p:pic>
        <p:nvPicPr>
          <p:cNvPr id="230" name="Google Shape;230;gebc50a813d_0_115"/>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ebc50a813d_0_134"/>
          <p:cNvSpPr txBox="1">
            <a:spLocks noGrp="1"/>
          </p:cNvSpPr>
          <p:nvPr>
            <p:ph type="ctrTitle"/>
          </p:nvPr>
        </p:nvSpPr>
        <p:spPr>
          <a:xfrm>
            <a:off x="303200" y="202475"/>
            <a:ext cx="112830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Alas, all things must come to an end...</a:t>
            </a:r>
            <a:endParaRPr b="1">
              <a:solidFill>
                <a:srgbClr val="0000FF"/>
              </a:solidFill>
            </a:endParaRPr>
          </a:p>
        </p:txBody>
      </p:sp>
      <p:sp>
        <p:nvSpPr>
          <p:cNvPr id="236" name="Google Shape;236;gebc50a813d_0_134"/>
          <p:cNvSpPr txBox="1">
            <a:spLocks noGrp="1"/>
          </p:cNvSpPr>
          <p:nvPr>
            <p:ph type="subTitle" idx="1"/>
          </p:nvPr>
        </p:nvSpPr>
        <p:spPr>
          <a:xfrm>
            <a:off x="303200" y="1248875"/>
            <a:ext cx="11885700" cy="5283900"/>
          </a:xfrm>
          <a:prstGeom prst="rect">
            <a:avLst/>
          </a:prstGeom>
          <a:noFill/>
          <a:ln>
            <a:noFill/>
          </a:ln>
        </p:spPr>
        <p:txBody>
          <a:bodyPr spcFirstLastPara="1" wrap="square" lIns="91425" tIns="45700" rIns="91425" bIns="45700" anchor="t" anchorCtr="0">
            <a:normAutofit/>
          </a:bodyPr>
          <a:lstStyle/>
          <a:p>
            <a:pPr marL="914400" lvl="0" indent="0" algn="l" rtl="0">
              <a:lnSpc>
                <a:spcPct val="115000"/>
              </a:lnSpc>
              <a:spcBef>
                <a:spcPts val="0"/>
              </a:spcBef>
              <a:spcAft>
                <a:spcPts val="0"/>
              </a:spcAft>
              <a:buNone/>
            </a:pP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When ending a relationship, be professional</a:t>
            </a:r>
            <a:endParaRPr sz="3500">
              <a:solidFill>
                <a:srgbClr val="000000"/>
              </a:solidFill>
              <a:latin typeface="Helvetica Neue"/>
              <a:ea typeface="Helvetica Neue"/>
              <a:cs typeface="Helvetica Neue"/>
              <a:sym typeface="Helvetica Neue"/>
            </a:endParaRPr>
          </a:p>
          <a:p>
            <a:pPr marL="914400" lvl="0" indent="-450850" algn="l" rtl="0">
              <a:lnSpc>
                <a:spcPct val="100000"/>
              </a:lnSpc>
              <a:spcBef>
                <a:spcPts val="100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Give the reason why so there are no questions and/or both sides can learn!</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100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If wishing to work with another recruiter, politely ask. </a:t>
            </a:r>
            <a:endParaRPr sz="3500">
              <a:solidFill>
                <a:srgbClr val="000000"/>
              </a:solidFill>
              <a:latin typeface="Helvetica Neue"/>
              <a:ea typeface="Helvetica Neue"/>
              <a:cs typeface="Helvetica Neue"/>
              <a:sym typeface="Helvetica Neue"/>
            </a:endParaRPr>
          </a:p>
          <a:p>
            <a:pPr marL="914400" lvl="0" indent="-450850" algn="l" rtl="0">
              <a:lnSpc>
                <a:spcPct val="100000"/>
              </a:lnSpc>
              <a:spcBef>
                <a:spcPts val="1000"/>
              </a:spcBef>
              <a:spcAft>
                <a:spcPts val="100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If wishing to be taken off the company’s reach out list, ask this to be done, politely but firm.</a:t>
            </a:r>
            <a:endParaRPr sz="3500">
              <a:solidFill>
                <a:srgbClr val="000000"/>
              </a:solidFill>
              <a:latin typeface="Helvetica Neue"/>
              <a:ea typeface="Helvetica Neue"/>
              <a:cs typeface="Helvetica Neue"/>
              <a:sym typeface="Helvetica Neue"/>
            </a:endParaRPr>
          </a:p>
        </p:txBody>
      </p:sp>
      <p:pic>
        <p:nvPicPr>
          <p:cNvPr id="237" name="Google Shape;237;gebc50a813d_0_134"/>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ebc50a813d_0_127"/>
          <p:cNvSpPr txBox="1">
            <a:spLocks noGrp="1"/>
          </p:cNvSpPr>
          <p:nvPr>
            <p:ph type="ctrTitle"/>
          </p:nvPr>
        </p:nvSpPr>
        <p:spPr>
          <a:xfrm>
            <a:off x="303200" y="202475"/>
            <a:ext cx="11283000" cy="8550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Big Takeaways</a:t>
            </a:r>
            <a:endParaRPr b="1">
              <a:solidFill>
                <a:srgbClr val="0000FF"/>
              </a:solidFill>
            </a:endParaRPr>
          </a:p>
        </p:txBody>
      </p:sp>
      <p:sp>
        <p:nvSpPr>
          <p:cNvPr id="243" name="Google Shape;243;gebc50a813d_0_127"/>
          <p:cNvSpPr txBox="1">
            <a:spLocks noGrp="1"/>
          </p:cNvSpPr>
          <p:nvPr>
            <p:ph type="subTitle" idx="1"/>
          </p:nvPr>
        </p:nvSpPr>
        <p:spPr>
          <a:xfrm>
            <a:off x="303200" y="966775"/>
            <a:ext cx="11885700" cy="5211300"/>
          </a:xfrm>
          <a:prstGeom prst="rect">
            <a:avLst/>
          </a:prstGeom>
          <a:noFill/>
          <a:ln>
            <a:noFill/>
          </a:ln>
        </p:spPr>
        <p:txBody>
          <a:bodyPr spcFirstLastPara="1" wrap="square" lIns="91425" tIns="45700" rIns="91425" bIns="45700" anchor="t" anchorCtr="0">
            <a:normAutofit/>
          </a:bodyPr>
          <a:lstStyle/>
          <a:p>
            <a:pPr marL="457200" lvl="0" indent="0" algn="l" rtl="0">
              <a:lnSpc>
                <a:spcPct val="115000"/>
              </a:lnSpc>
              <a:spcBef>
                <a:spcPts val="0"/>
              </a:spcBef>
              <a:spcAft>
                <a:spcPts val="0"/>
              </a:spcAft>
              <a:buSzPts val="1600"/>
              <a:buNone/>
            </a:pP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Have clear goals so you can choose your best team.</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100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The best travelers are fast &amp; great communicators!</a:t>
            </a:r>
            <a:endParaRPr sz="3500">
              <a:solidFill>
                <a:srgbClr val="000000"/>
              </a:solidFill>
              <a:latin typeface="Helvetica Neue"/>
              <a:ea typeface="Helvetica Neue"/>
              <a:cs typeface="Helvetica Neue"/>
              <a:sym typeface="Helvetica Neue"/>
            </a:endParaRPr>
          </a:p>
          <a:p>
            <a:pPr marL="914400" lvl="0" indent="-450850" algn="l" rtl="0">
              <a:lnSpc>
                <a:spcPct val="100000"/>
              </a:lnSpc>
              <a:spcBef>
                <a:spcPts val="1000"/>
              </a:spcBef>
              <a:spcAft>
                <a:spcPts val="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Working with multiple recruiters is not only normal, it is </a:t>
            </a:r>
            <a:r>
              <a:rPr lang="en-US" sz="3500" u="sng">
                <a:solidFill>
                  <a:srgbClr val="000000"/>
                </a:solidFill>
                <a:latin typeface="Helvetica Neue"/>
                <a:ea typeface="Helvetica Neue"/>
                <a:cs typeface="Helvetica Neue"/>
                <a:sym typeface="Helvetica Neue"/>
              </a:rPr>
              <a:t>expected</a:t>
            </a:r>
            <a:r>
              <a:rPr lang="en-US" sz="3500">
                <a:solidFill>
                  <a:srgbClr val="000000"/>
                </a:solidFill>
                <a:latin typeface="Helvetica Neue"/>
                <a:ea typeface="Helvetica Neue"/>
                <a:cs typeface="Helvetica Neue"/>
                <a:sym typeface="Helvetica Neue"/>
              </a:rPr>
              <a:t>. Work with 3.</a:t>
            </a:r>
            <a:endParaRPr sz="3500">
              <a:solidFill>
                <a:srgbClr val="000000"/>
              </a:solidFill>
              <a:latin typeface="Helvetica Neue"/>
              <a:ea typeface="Helvetica Neue"/>
              <a:cs typeface="Helvetica Neue"/>
              <a:sym typeface="Helvetica Neue"/>
            </a:endParaRPr>
          </a:p>
          <a:p>
            <a:pPr marL="914400" lvl="0" indent="-450850" algn="l" rtl="0">
              <a:lnSpc>
                <a:spcPct val="115000"/>
              </a:lnSpc>
              <a:spcBef>
                <a:spcPts val="1000"/>
              </a:spcBef>
              <a:spcAft>
                <a:spcPts val="1000"/>
              </a:spcAft>
              <a:buClr>
                <a:srgbClr val="000000"/>
              </a:buClr>
              <a:buSzPts val="3500"/>
              <a:buFont typeface="Helvetica Neue"/>
              <a:buChar char="-"/>
            </a:pPr>
            <a:r>
              <a:rPr lang="en-US" sz="3500">
                <a:solidFill>
                  <a:srgbClr val="000000"/>
                </a:solidFill>
                <a:latin typeface="Helvetica Neue"/>
                <a:ea typeface="Helvetica Neue"/>
                <a:cs typeface="Helvetica Neue"/>
                <a:sym typeface="Helvetica Neue"/>
              </a:rPr>
              <a:t>Find a team that meets your appropriate expectations, then treat them like invaluable, professional partners</a:t>
            </a:r>
            <a:endParaRPr sz="3500">
              <a:solidFill>
                <a:srgbClr val="000000"/>
              </a:solidFill>
              <a:latin typeface="Helvetica Neue"/>
              <a:ea typeface="Helvetica Neue"/>
              <a:cs typeface="Helvetica Neue"/>
              <a:sym typeface="Helvetica Neue"/>
            </a:endParaRPr>
          </a:p>
        </p:txBody>
      </p:sp>
      <p:pic>
        <p:nvPicPr>
          <p:cNvPr id="244" name="Google Shape;244;gebc50a813d_0_127"/>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ebc50a813d_0_1"/>
          <p:cNvSpPr txBox="1">
            <a:spLocks noGrp="1"/>
          </p:cNvSpPr>
          <p:nvPr>
            <p:ph type="subTitle" idx="1"/>
          </p:nvPr>
        </p:nvSpPr>
        <p:spPr>
          <a:xfrm>
            <a:off x="446500" y="523500"/>
            <a:ext cx="11216100" cy="549630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SzPts val="1920"/>
              <a:buNone/>
            </a:pPr>
            <a:r>
              <a:rPr lang="en-US" sz="3900">
                <a:solidFill>
                  <a:srgbClr val="000000"/>
                </a:solidFill>
                <a:latin typeface="Helvetica Neue"/>
                <a:ea typeface="Helvetica Neue"/>
                <a:cs typeface="Helvetica Neue"/>
                <a:sym typeface="Helvetica Neue"/>
              </a:rPr>
              <a:t>“The closer you come to knowing that you alone create your experience, the more vital it becomes for you to discover who is doing the creating.”</a:t>
            </a:r>
            <a:br>
              <a:rPr lang="en-US" sz="4000">
                <a:latin typeface="Helvetica Neue"/>
                <a:ea typeface="Helvetica Neue"/>
                <a:cs typeface="Helvetica Neue"/>
                <a:sym typeface="Helvetica Neue"/>
              </a:rPr>
            </a:br>
            <a:br>
              <a:rPr lang="en-US" sz="2400">
                <a:latin typeface="Helvetica Neue"/>
                <a:ea typeface="Helvetica Neue"/>
                <a:cs typeface="Helvetica Neue"/>
                <a:sym typeface="Helvetica Neue"/>
              </a:rPr>
            </a:br>
            <a:r>
              <a:rPr lang="en-US" sz="2400">
                <a:latin typeface="Helvetica Neue"/>
                <a:ea typeface="Helvetica Neue"/>
                <a:cs typeface="Helvetica Neue"/>
                <a:sym typeface="Helvetica Neue"/>
              </a:rPr>
              <a:t>- </a:t>
            </a:r>
            <a:r>
              <a:rPr lang="en-US" sz="2400">
                <a:solidFill>
                  <a:srgbClr val="000000"/>
                </a:solidFill>
                <a:latin typeface="Helvetica Neue"/>
                <a:ea typeface="Helvetica Neue"/>
                <a:cs typeface="Helvetica Neue"/>
                <a:sym typeface="Helvetica Neue"/>
              </a:rPr>
              <a:t>Eric Micha’el Leventhal</a:t>
            </a:r>
            <a:endParaRPr sz="2400">
              <a:solidFill>
                <a:srgbClr val="000000"/>
              </a:solidFill>
              <a:latin typeface="Helvetica Neue"/>
              <a:ea typeface="Helvetica Neue"/>
              <a:cs typeface="Helvetica Neue"/>
              <a:sym typeface="Helvetica Neue"/>
            </a:endParaRPr>
          </a:p>
          <a:p>
            <a:pPr marL="0" lvl="0" indent="0" algn="ctr" rtl="0">
              <a:lnSpc>
                <a:spcPct val="90000"/>
              </a:lnSpc>
              <a:spcBef>
                <a:spcPts val="0"/>
              </a:spcBef>
              <a:spcAft>
                <a:spcPts val="0"/>
              </a:spcAft>
              <a:buSzPts val="1920"/>
              <a:buNone/>
            </a:pPr>
            <a:br>
              <a:rPr lang="en-US" sz="2400">
                <a:solidFill>
                  <a:srgbClr val="000000"/>
                </a:solidFill>
                <a:latin typeface="Helvetica Neue"/>
                <a:ea typeface="Helvetica Neue"/>
                <a:cs typeface="Helvetica Neue"/>
                <a:sym typeface="Helvetica Neue"/>
              </a:rPr>
            </a:br>
            <a:endParaRPr sz="2400">
              <a:solidFill>
                <a:srgbClr val="000000"/>
              </a:solidFill>
              <a:latin typeface="Helvetica Neue"/>
              <a:ea typeface="Helvetica Neue"/>
              <a:cs typeface="Helvetica Neue"/>
              <a:sym typeface="Helvetica Neue"/>
            </a:endParaRPr>
          </a:p>
          <a:p>
            <a:pPr marL="0" lvl="0" indent="0" algn="ctr" rtl="0">
              <a:lnSpc>
                <a:spcPct val="90000"/>
              </a:lnSpc>
              <a:spcBef>
                <a:spcPts val="0"/>
              </a:spcBef>
              <a:spcAft>
                <a:spcPts val="0"/>
              </a:spcAft>
              <a:buClr>
                <a:schemeClr val="dk2"/>
              </a:buClr>
              <a:buSzPts val="1920"/>
              <a:buFont typeface="Arial"/>
              <a:buNone/>
            </a:pPr>
            <a:r>
              <a:rPr lang="en-US" sz="3900">
                <a:solidFill>
                  <a:schemeClr val="dk2"/>
                </a:solidFill>
                <a:latin typeface="Helvetica Neue"/>
                <a:ea typeface="Helvetica Neue"/>
                <a:cs typeface="Helvetica Neue"/>
                <a:sym typeface="Helvetica Neue"/>
              </a:rPr>
              <a:t>“Show me your friends and I’ll show you your future.”  </a:t>
            </a:r>
            <a:br>
              <a:rPr lang="en-US" sz="3900">
                <a:solidFill>
                  <a:schemeClr val="dk2"/>
                </a:solidFill>
                <a:latin typeface="Helvetica Neue"/>
                <a:ea typeface="Helvetica Neue"/>
                <a:cs typeface="Helvetica Neue"/>
                <a:sym typeface="Helvetica Neue"/>
              </a:rPr>
            </a:br>
            <a:br>
              <a:rPr lang="en-US" sz="3900">
                <a:solidFill>
                  <a:schemeClr val="dk2"/>
                </a:solidFill>
                <a:latin typeface="Helvetica Neue"/>
                <a:ea typeface="Helvetica Neue"/>
                <a:cs typeface="Helvetica Neue"/>
                <a:sym typeface="Helvetica Neue"/>
              </a:rPr>
            </a:br>
            <a:r>
              <a:rPr lang="en-US" sz="2400">
                <a:latin typeface="Helvetica Neue"/>
                <a:ea typeface="Helvetica Neue"/>
                <a:cs typeface="Helvetica Neue"/>
                <a:sym typeface="Helvetica Neue"/>
              </a:rPr>
              <a:t>- </a:t>
            </a:r>
            <a:r>
              <a:rPr lang="en-US" sz="2400">
                <a:solidFill>
                  <a:schemeClr val="dk2"/>
                </a:solidFill>
                <a:latin typeface="Helvetica Neue"/>
                <a:ea typeface="Helvetica Neue"/>
                <a:cs typeface="Helvetica Neue"/>
                <a:sym typeface="Helvetica Neue"/>
              </a:rPr>
              <a:t>Unknown</a:t>
            </a:r>
            <a:endParaRPr sz="2400">
              <a:solidFill>
                <a:srgbClr val="000000"/>
              </a:solidFill>
              <a:latin typeface="Helvetica Neue"/>
              <a:ea typeface="Helvetica Neue"/>
              <a:cs typeface="Helvetica Neue"/>
              <a:sym typeface="Helvetica Neue"/>
            </a:endParaRPr>
          </a:p>
          <a:p>
            <a:pPr marL="0" lvl="0" indent="0" algn="ctr" rtl="0">
              <a:lnSpc>
                <a:spcPct val="90000"/>
              </a:lnSpc>
              <a:spcBef>
                <a:spcPts val="0"/>
              </a:spcBef>
              <a:spcAft>
                <a:spcPts val="0"/>
              </a:spcAft>
              <a:buSzPts val="1920"/>
              <a:buNone/>
            </a:pPr>
            <a:endParaRPr sz="2400">
              <a:solidFill>
                <a:srgbClr val="000000"/>
              </a:solidFill>
              <a:latin typeface="Helvetica Neue"/>
              <a:ea typeface="Helvetica Neue"/>
              <a:cs typeface="Helvetica Neue"/>
              <a:sym typeface="Helvetica Neue"/>
            </a:endParaRPr>
          </a:p>
          <a:p>
            <a:pPr marL="0" lvl="0" indent="0" algn="ctr" rtl="0">
              <a:lnSpc>
                <a:spcPct val="90000"/>
              </a:lnSpc>
              <a:spcBef>
                <a:spcPts val="0"/>
              </a:spcBef>
              <a:spcAft>
                <a:spcPts val="0"/>
              </a:spcAft>
              <a:buSzPts val="1920"/>
              <a:buNone/>
            </a:pPr>
            <a:r>
              <a:rPr lang="en-US" sz="3200">
                <a:solidFill>
                  <a:srgbClr val="000000"/>
                </a:solidFill>
                <a:latin typeface="Helvetica Neue"/>
                <a:ea typeface="Helvetica Neue"/>
                <a:cs typeface="Helvetica Neue"/>
                <a:sym typeface="Helvetica Neue"/>
              </a:rPr>
              <a:t>Create your own luck and assemble your dream team!</a:t>
            </a:r>
            <a:endParaRPr sz="2100"/>
          </a:p>
        </p:txBody>
      </p:sp>
      <p:pic>
        <p:nvPicPr>
          <p:cNvPr id="103" name="Google Shape;103;gebc50a813d_0_1"/>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ebc50a813d_0_9"/>
          <p:cNvSpPr txBox="1">
            <a:spLocks noGrp="1"/>
          </p:cNvSpPr>
          <p:nvPr>
            <p:ph type="ctrTitle"/>
          </p:nvPr>
        </p:nvSpPr>
        <p:spPr>
          <a:xfrm>
            <a:off x="1238162" y="524574"/>
            <a:ext cx="9753600" cy="10464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2A2A2A"/>
              </a:buClr>
              <a:buSzPts val="4400"/>
              <a:buFont typeface="Century Gothic"/>
              <a:buNone/>
            </a:pPr>
            <a:r>
              <a:rPr lang="en-US" b="1">
                <a:solidFill>
                  <a:srgbClr val="0000FF"/>
                </a:solidFill>
              </a:rPr>
              <a:t>Choose Your Adventure!</a:t>
            </a:r>
            <a:endParaRPr b="1">
              <a:solidFill>
                <a:srgbClr val="0000FF"/>
              </a:solidFill>
            </a:endParaRPr>
          </a:p>
        </p:txBody>
      </p:sp>
      <p:sp>
        <p:nvSpPr>
          <p:cNvPr id="109" name="Google Shape;109;gebc50a813d_0_9"/>
          <p:cNvSpPr txBox="1">
            <a:spLocks noGrp="1"/>
          </p:cNvSpPr>
          <p:nvPr>
            <p:ph type="subTitle" idx="1"/>
          </p:nvPr>
        </p:nvSpPr>
        <p:spPr>
          <a:xfrm>
            <a:off x="691275" y="3058350"/>
            <a:ext cx="10806300" cy="741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920"/>
              <a:buNone/>
            </a:pPr>
            <a:r>
              <a:rPr lang="en-US" sz="4500">
                <a:solidFill>
                  <a:srgbClr val="000000"/>
                </a:solidFill>
                <a:latin typeface="Helvetica Neue"/>
                <a:ea typeface="Helvetica Neue"/>
                <a:cs typeface="Helvetica Neue"/>
                <a:sym typeface="Helvetica Neue"/>
              </a:rPr>
              <a:t>Location --- </a:t>
            </a:r>
            <a:r>
              <a:rPr lang="en-US" sz="4500">
                <a:solidFill>
                  <a:schemeClr val="dk2"/>
                </a:solidFill>
                <a:latin typeface="Helvetica Neue"/>
                <a:ea typeface="Helvetica Neue"/>
                <a:cs typeface="Helvetica Neue"/>
                <a:sym typeface="Helvetica Neue"/>
              </a:rPr>
              <a:t>(Setting) </a:t>
            </a:r>
            <a:r>
              <a:rPr lang="en-US" sz="4500">
                <a:solidFill>
                  <a:srgbClr val="000000"/>
                </a:solidFill>
                <a:latin typeface="Helvetica Neue"/>
                <a:ea typeface="Helvetica Neue"/>
                <a:cs typeface="Helvetica Neue"/>
                <a:sym typeface="Helvetica Neue"/>
              </a:rPr>
              <a:t>--- Pay --- Benefits</a:t>
            </a:r>
            <a:endParaRPr/>
          </a:p>
        </p:txBody>
      </p:sp>
      <p:pic>
        <p:nvPicPr>
          <p:cNvPr id="110" name="Google Shape;110;gebc50a813d_0_9"/>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ebc50a813d_0_15"/>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Agencies in General</a:t>
            </a:r>
            <a:endParaRPr b="1">
              <a:solidFill>
                <a:srgbClr val="0000FF"/>
              </a:solidFill>
            </a:endParaRPr>
          </a:p>
        </p:txBody>
      </p:sp>
      <p:sp>
        <p:nvSpPr>
          <p:cNvPr id="116" name="Google Shape;116;gebc50a813d_0_15"/>
          <p:cNvSpPr txBox="1">
            <a:spLocks noGrp="1"/>
          </p:cNvSpPr>
          <p:nvPr>
            <p:ph type="subTitle" idx="1"/>
          </p:nvPr>
        </p:nvSpPr>
        <p:spPr>
          <a:xfrm>
            <a:off x="379412" y="2590800"/>
            <a:ext cx="10668000" cy="3048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920"/>
              <a:buNone/>
            </a:pPr>
            <a:r>
              <a:rPr lang="en-US" sz="3200">
                <a:solidFill>
                  <a:srgbClr val="000000"/>
                </a:solidFill>
                <a:latin typeface="Helvetica Neue"/>
                <a:ea typeface="Helvetica Neue"/>
                <a:cs typeface="Helvetica Neue"/>
                <a:sym typeface="Helvetica Neue"/>
              </a:rPr>
              <a:t>How many are there? </a:t>
            </a:r>
            <a:endParaRPr sz="32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32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r>
              <a:rPr lang="en-US" sz="3200">
                <a:solidFill>
                  <a:srgbClr val="000000"/>
                </a:solidFill>
                <a:latin typeface="Helvetica Neue"/>
                <a:ea typeface="Helvetica Neue"/>
                <a:cs typeface="Helvetica Neue"/>
                <a:sym typeface="Helvetica Neue"/>
              </a:rPr>
              <a:t>How often do new agencies pop-up?</a:t>
            </a:r>
            <a:endParaRPr sz="32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32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r>
              <a:rPr lang="en-US" sz="3200">
                <a:solidFill>
                  <a:srgbClr val="000000"/>
                </a:solidFill>
                <a:latin typeface="Helvetica Neue"/>
                <a:ea typeface="Helvetica Neue"/>
                <a:cs typeface="Helvetica Neue"/>
                <a:sym typeface="Helvetica Neue"/>
              </a:rPr>
              <a:t>Is there really a big difference between agencies?</a:t>
            </a:r>
            <a:endParaRPr sz="3200">
              <a:solidFill>
                <a:srgbClr val="000000"/>
              </a:solidFill>
              <a:latin typeface="Helvetica Neue"/>
              <a:ea typeface="Helvetica Neue"/>
              <a:cs typeface="Helvetica Neue"/>
              <a:sym typeface="Helvetica Neue"/>
            </a:endParaRPr>
          </a:p>
        </p:txBody>
      </p:sp>
      <p:pic>
        <p:nvPicPr>
          <p:cNvPr id="117" name="Google Shape;117;gebc50a813d_0_15"/>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ebc50a813d_0_27"/>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dirty="0">
                <a:solidFill>
                  <a:srgbClr val="0000FF"/>
                </a:solidFill>
              </a:rPr>
              <a:t>Benefits: Health Insurance</a:t>
            </a:r>
            <a:endParaRPr b="1" dirty="0">
              <a:solidFill>
                <a:srgbClr val="0000FF"/>
              </a:solidFill>
            </a:endParaRPr>
          </a:p>
        </p:txBody>
      </p:sp>
      <p:sp>
        <p:nvSpPr>
          <p:cNvPr id="123" name="Google Shape;123;gebc50a813d_0_27"/>
          <p:cNvSpPr txBox="1">
            <a:spLocks noGrp="1"/>
          </p:cNvSpPr>
          <p:nvPr>
            <p:ph type="subTitle" idx="1"/>
          </p:nvPr>
        </p:nvSpPr>
        <p:spPr>
          <a:xfrm>
            <a:off x="379400" y="1797575"/>
            <a:ext cx="10668000" cy="4222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920"/>
              <a:buNone/>
            </a:pPr>
            <a:r>
              <a:rPr lang="en-US" sz="2600" dirty="0">
                <a:solidFill>
                  <a:srgbClr val="000000"/>
                </a:solidFill>
                <a:latin typeface="Helvetica Neue"/>
                <a:ea typeface="Helvetica Neue"/>
                <a:cs typeface="Helvetica Neue"/>
                <a:sym typeface="Helvetica Neue"/>
              </a:rPr>
              <a:t>Do they offer health insurance? </a:t>
            </a: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r>
              <a:rPr lang="en-US" sz="2600" dirty="0">
                <a:solidFill>
                  <a:srgbClr val="000000"/>
                </a:solidFill>
                <a:latin typeface="Helvetica Neue"/>
                <a:ea typeface="Helvetica Neue"/>
                <a:cs typeface="Helvetica Neue"/>
                <a:sym typeface="Helvetica Neue"/>
              </a:rPr>
              <a:t>           Is it 1st Day? 30 Day? Or something weird? </a:t>
            </a: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r>
              <a:rPr lang="en-US" sz="2600" dirty="0">
                <a:solidFill>
                  <a:srgbClr val="000000"/>
                </a:solidFill>
                <a:latin typeface="Helvetica Neue"/>
                <a:ea typeface="Helvetica Neue"/>
                <a:cs typeface="Helvetica Neue"/>
                <a:sym typeface="Helvetica Neue"/>
              </a:rPr>
              <a:t>           My $1600 mistake!</a:t>
            </a: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920"/>
              <a:buNone/>
            </a:pPr>
            <a:r>
              <a:rPr lang="en-US" sz="2600" dirty="0">
                <a:solidFill>
                  <a:srgbClr val="000000"/>
                </a:solidFill>
                <a:latin typeface="Helvetica Neue"/>
                <a:ea typeface="Helvetica Neue"/>
                <a:cs typeface="Helvetica Neue"/>
                <a:sym typeface="Helvetica Neue"/>
              </a:rPr>
              <a:t>If you take another contract, how long before your insurance “runs out?”</a:t>
            </a:r>
            <a:endParaRPr sz="2600" dirty="0">
              <a:solidFill>
                <a:srgbClr val="000000"/>
              </a:solidFill>
              <a:latin typeface="Helvetica Neue"/>
              <a:ea typeface="Helvetica Neue"/>
              <a:cs typeface="Helvetica Neue"/>
              <a:sym typeface="Helvetica Neue"/>
            </a:endParaRPr>
          </a:p>
          <a:p>
            <a:pPr marL="457200" lvl="0" indent="-393700" algn="l" rtl="0">
              <a:lnSpc>
                <a:spcPct val="90000"/>
              </a:lnSpc>
              <a:spcBef>
                <a:spcPts val="0"/>
              </a:spcBef>
              <a:spcAft>
                <a:spcPts val="0"/>
              </a:spcAft>
              <a:buClr>
                <a:srgbClr val="000000"/>
              </a:buClr>
              <a:buSzPts val="2600"/>
              <a:buFont typeface="Helvetica Neue"/>
              <a:buChar char="-"/>
            </a:pPr>
            <a:r>
              <a:rPr lang="en-US" sz="2600" dirty="0">
                <a:solidFill>
                  <a:srgbClr val="000000"/>
                </a:solidFill>
                <a:latin typeface="Helvetica Neue"/>
                <a:ea typeface="Helvetica Neue"/>
                <a:cs typeface="Helvetica Neue"/>
                <a:sym typeface="Helvetica Neue"/>
              </a:rPr>
              <a:t>Last Day</a:t>
            </a:r>
            <a:endParaRPr sz="2600" dirty="0">
              <a:solidFill>
                <a:srgbClr val="000000"/>
              </a:solidFill>
              <a:latin typeface="Helvetica Neue"/>
              <a:ea typeface="Helvetica Neue"/>
              <a:cs typeface="Helvetica Neue"/>
              <a:sym typeface="Helvetica Neue"/>
            </a:endParaRPr>
          </a:p>
          <a:p>
            <a:pPr marL="457200" lvl="0" indent="-393700" algn="l" rtl="0">
              <a:lnSpc>
                <a:spcPct val="90000"/>
              </a:lnSpc>
              <a:spcBef>
                <a:spcPts val="0"/>
              </a:spcBef>
              <a:spcAft>
                <a:spcPts val="0"/>
              </a:spcAft>
              <a:buClr>
                <a:srgbClr val="000000"/>
              </a:buClr>
              <a:buSzPts val="2600"/>
              <a:buFont typeface="Helvetica Neue"/>
              <a:buChar char="-"/>
            </a:pPr>
            <a:r>
              <a:rPr lang="en-US" sz="2600" dirty="0">
                <a:solidFill>
                  <a:srgbClr val="000000"/>
                </a:solidFill>
                <a:latin typeface="Helvetica Neue"/>
                <a:ea typeface="Helvetica Neue"/>
                <a:cs typeface="Helvetica Neue"/>
                <a:sym typeface="Helvetica Neue"/>
              </a:rPr>
              <a:t>30 days</a:t>
            </a: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endParaRPr sz="2600" dirty="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ts val="1600"/>
              <a:buNone/>
            </a:pPr>
            <a:r>
              <a:rPr lang="en-US" sz="2600" dirty="0">
                <a:solidFill>
                  <a:srgbClr val="000000"/>
                </a:solidFill>
                <a:latin typeface="Helvetica Neue"/>
                <a:ea typeface="Helvetica Neue"/>
                <a:cs typeface="Helvetica Neue"/>
                <a:sym typeface="Helvetica Neue"/>
              </a:rPr>
              <a:t>Dental?</a:t>
            </a:r>
            <a:endParaRPr sz="2600" dirty="0">
              <a:solidFill>
                <a:srgbClr val="000000"/>
              </a:solidFill>
              <a:latin typeface="Helvetica Neue"/>
              <a:ea typeface="Helvetica Neue"/>
              <a:cs typeface="Helvetica Neue"/>
              <a:sym typeface="Helvetica Neue"/>
            </a:endParaRPr>
          </a:p>
        </p:txBody>
      </p:sp>
      <p:pic>
        <p:nvPicPr>
          <p:cNvPr id="124" name="Google Shape;124;gebc50a813d_0_27"/>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ebc50a813d_0_33"/>
          <p:cNvSpPr txBox="1">
            <a:spLocks noGrp="1"/>
          </p:cNvSpPr>
          <p:nvPr>
            <p:ph type="ctrTitle"/>
          </p:nvPr>
        </p:nvSpPr>
        <p:spPr>
          <a:xfrm>
            <a:off x="303212" y="202474"/>
            <a:ext cx="9753600" cy="10464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2A2A2A"/>
              </a:buClr>
              <a:buSzPct val="100000"/>
              <a:buFont typeface="Century Gothic"/>
              <a:buNone/>
            </a:pPr>
            <a:r>
              <a:rPr lang="en-US" b="1">
                <a:solidFill>
                  <a:srgbClr val="0000FF"/>
                </a:solidFill>
              </a:rPr>
              <a:t>Benefits: Health Insurance Alternatives</a:t>
            </a:r>
            <a:endParaRPr b="1">
              <a:solidFill>
                <a:srgbClr val="0000FF"/>
              </a:solidFill>
            </a:endParaRPr>
          </a:p>
        </p:txBody>
      </p:sp>
      <p:sp>
        <p:nvSpPr>
          <p:cNvPr id="130" name="Google Shape;130;gebc50a813d_0_33"/>
          <p:cNvSpPr txBox="1">
            <a:spLocks noGrp="1"/>
          </p:cNvSpPr>
          <p:nvPr>
            <p:ph type="subTitle" idx="1"/>
          </p:nvPr>
        </p:nvSpPr>
        <p:spPr>
          <a:xfrm>
            <a:off x="379412" y="2590800"/>
            <a:ext cx="10668000" cy="3048000"/>
          </a:xfrm>
          <a:prstGeom prst="rect">
            <a:avLst/>
          </a:prstGeom>
          <a:noFill/>
          <a:ln>
            <a:noFill/>
          </a:ln>
        </p:spPr>
        <p:txBody>
          <a:bodyPr spcFirstLastPara="1" wrap="square" lIns="91425" tIns="45700" rIns="91425" bIns="45700" anchor="t" anchorCtr="0">
            <a:normAutofit fontScale="92500" lnSpcReduction="20000"/>
          </a:bodyPr>
          <a:lstStyle/>
          <a:p>
            <a:pPr marL="457200" lvl="0" indent="-434181" algn="l" rtl="0">
              <a:lnSpc>
                <a:spcPct val="150000"/>
              </a:lnSpc>
              <a:spcBef>
                <a:spcPts val="0"/>
              </a:spcBef>
              <a:spcAft>
                <a:spcPts val="0"/>
              </a:spcAft>
              <a:buClr>
                <a:srgbClr val="000000"/>
              </a:buClr>
              <a:buSzPct val="100000"/>
              <a:buFont typeface="Helvetica Neue"/>
              <a:buChar char="-"/>
            </a:pPr>
            <a:r>
              <a:rPr lang="en-US" sz="3500">
                <a:solidFill>
                  <a:srgbClr val="000000"/>
                </a:solidFill>
                <a:latin typeface="Helvetica Neue"/>
                <a:ea typeface="Helvetica Neue"/>
                <a:cs typeface="Helvetica Neue"/>
                <a:sym typeface="Helvetica Neue"/>
              </a:rPr>
              <a:t>Government</a:t>
            </a:r>
            <a:endParaRPr sz="3500">
              <a:solidFill>
                <a:srgbClr val="000000"/>
              </a:solidFill>
              <a:latin typeface="Helvetica Neue"/>
              <a:ea typeface="Helvetica Neue"/>
              <a:cs typeface="Helvetica Neue"/>
              <a:sym typeface="Helvetica Neue"/>
            </a:endParaRPr>
          </a:p>
          <a:p>
            <a:pPr marL="457200" lvl="0" indent="-434181" algn="l" rtl="0">
              <a:lnSpc>
                <a:spcPct val="150000"/>
              </a:lnSpc>
              <a:spcBef>
                <a:spcPts val="0"/>
              </a:spcBef>
              <a:spcAft>
                <a:spcPts val="0"/>
              </a:spcAft>
              <a:buClr>
                <a:srgbClr val="000000"/>
              </a:buClr>
              <a:buSzPct val="100000"/>
              <a:buFont typeface="Helvetica Neue"/>
              <a:buChar char="-"/>
            </a:pPr>
            <a:r>
              <a:rPr lang="en-US" sz="3500">
                <a:solidFill>
                  <a:srgbClr val="000000"/>
                </a:solidFill>
                <a:latin typeface="Helvetica Neue"/>
                <a:ea typeface="Helvetica Neue"/>
                <a:cs typeface="Helvetica Neue"/>
                <a:sym typeface="Helvetica Neue"/>
              </a:rPr>
              <a:t>Marketplace / Insurance Sales Rep</a:t>
            </a:r>
            <a:endParaRPr sz="3500">
              <a:solidFill>
                <a:srgbClr val="000000"/>
              </a:solidFill>
              <a:latin typeface="Helvetica Neue"/>
              <a:ea typeface="Helvetica Neue"/>
              <a:cs typeface="Helvetica Neue"/>
              <a:sym typeface="Helvetica Neue"/>
            </a:endParaRPr>
          </a:p>
          <a:p>
            <a:pPr marL="457200" lvl="0" indent="-434181" algn="l" rtl="0">
              <a:lnSpc>
                <a:spcPct val="150000"/>
              </a:lnSpc>
              <a:spcBef>
                <a:spcPts val="0"/>
              </a:spcBef>
              <a:spcAft>
                <a:spcPts val="0"/>
              </a:spcAft>
              <a:buClr>
                <a:srgbClr val="000000"/>
              </a:buClr>
              <a:buSzPct val="100000"/>
              <a:buFont typeface="Helvetica Neue"/>
              <a:buChar char="-"/>
            </a:pPr>
            <a:r>
              <a:rPr lang="en-US" sz="3500">
                <a:solidFill>
                  <a:srgbClr val="000000"/>
                </a:solidFill>
                <a:latin typeface="Helvetica Neue"/>
                <a:ea typeface="Helvetica Neue"/>
                <a:cs typeface="Helvetica Neue"/>
                <a:sym typeface="Helvetica Neue"/>
              </a:rPr>
              <a:t>COBRA</a:t>
            </a:r>
            <a:endParaRPr sz="3500">
              <a:solidFill>
                <a:srgbClr val="000000"/>
              </a:solidFill>
              <a:latin typeface="Helvetica Neue"/>
              <a:ea typeface="Helvetica Neue"/>
              <a:cs typeface="Helvetica Neue"/>
              <a:sym typeface="Helvetica Neue"/>
            </a:endParaRPr>
          </a:p>
          <a:p>
            <a:pPr marL="457200" lvl="0" indent="-434181" algn="l" rtl="0">
              <a:lnSpc>
                <a:spcPct val="150000"/>
              </a:lnSpc>
              <a:spcBef>
                <a:spcPts val="0"/>
              </a:spcBef>
              <a:spcAft>
                <a:spcPts val="0"/>
              </a:spcAft>
              <a:buClr>
                <a:srgbClr val="000000"/>
              </a:buClr>
              <a:buSzPct val="100000"/>
              <a:buFont typeface="Helvetica Neue"/>
              <a:buChar char="-"/>
            </a:pPr>
            <a:r>
              <a:rPr lang="en-US" sz="3500">
                <a:solidFill>
                  <a:srgbClr val="000000"/>
                </a:solidFill>
                <a:latin typeface="Helvetica Neue"/>
                <a:ea typeface="Helvetica Neue"/>
                <a:cs typeface="Helvetica Neue"/>
                <a:sym typeface="Helvetica Neue"/>
              </a:rPr>
              <a:t>Health Shares - Might be a risk!</a:t>
            </a:r>
            <a:endParaRPr sz="3500">
              <a:solidFill>
                <a:srgbClr val="000000"/>
              </a:solidFill>
              <a:latin typeface="Helvetica Neue"/>
              <a:ea typeface="Helvetica Neue"/>
              <a:cs typeface="Helvetica Neue"/>
              <a:sym typeface="Helvetica Neue"/>
            </a:endParaRPr>
          </a:p>
          <a:p>
            <a:pPr marL="0" lvl="0" indent="0" algn="l" rtl="0">
              <a:lnSpc>
                <a:spcPct val="90000"/>
              </a:lnSpc>
              <a:spcBef>
                <a:spcPts val="0"/>
              </a:spcBef>
              <a:spcAft>
                <a:spcPts val="0"/>
              </a:spcAft>
              <a:buSzPct val="79999"/>
              <a:buNone/>
            </a:pPr>
            <a:endParaRPr sz="2100"/>
          </a:p>
        </p:txBody>
      </p:sp>
      <p:pic>
        <p:nvPicPr>
          <p:cNvPr id="131" name="Google Shape;131;gebc50a813d_0_33"/>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ebc50a813d_0_39"/>
          <p:cNvSpPr txBox="1">
            <a:spLocks noGrp="1"/>
          </p:cNvSpPr>
          <p:nvPr>
            <p:ph type="ctrTitle"/>
          </p:nvPr>
        </p:nvSpPr>
        <p:spPr>
          <a:xfrm>
            <a:off x="303212" y="-1"/>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Benefits: Other</a:t>
            </a:r>
            <a:endParaRPr b="1">
              <a:solidFill>
                <a:srgbClr val="0000FF"/>
              </a:solidFill>
            </a:endParaRPr>
          </a:p>
        </p:txBody>
      </p:sp>
      <p:sp>
        <p:nvSpPr>
          <p:cNvPr id="137" name="Google Shape;137;gebc50a813d_0_39"/>
          <p:cNvSpPr txBox="1">
            <a:spLocks noGrp="1"/>
          </p:cNvSpPr>
          <p:nvPr>
            <p:ph type="subTitle" idx="1"/>
          </p:nvPr>
        </p:nvSpPr>
        <p:spPr>
          <a:xfrm>
            <a:off x="379400" y="1046400"/>
            <a:ext cx="11809500" cy="58116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r>
              <a:rPr lang="en-US" sz="3025" b="1">
                <a:solidFill>
                  <a:srgbClr val="000000"/>
                </a:solidFill>
                <a:latin typeface="Helvetica Neue"/>
                <a:ea typeface="Helvetica Neue"/>
                <a:cs typeface="Helvetica Neue"/>
                <a:sym typeface="Helvetica Neue"/>
              </a:rPr>
              <a:t>401K</a:t>
            </a:r>
            <a:endParaRPr sz="3025" b="1">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1371600" lvl="1" indent="-420709" algn="l" rtl="0">
              <a:lnSpc>
                <a:spcPct val="100000"/>
              </a:lnSpc>
              <a:spcBef>
                <a:spcPts val="0"/>
              </a:spcBef>
              <a:spcAft>
                <a:spcPts val="0"/>
              </a:spcAft>
              <a:buClr>
                <a:srgbClr val="000000"/>
              </a:buClr>
              <a:buSzPts val="3025"/>
              <a:buFont typeface="Helvetica Neue"/>
              <a:buChar char="-"/>
            </a:pPr>
            <a:r>
              <a:rPr lang="en-US" sz="3025">
                <a:solidFill>
                  <a:srgbClr val="000000"/>
                </a:solidFill>
                <a:latin typeface="Helvetica Neue"/>
                <a:ea typeface="Helvetica Neue"/>
                <a:cs typeface="Helvetica Neue"/>
                <a:sym typeface="Helvetica Neue"/>
              </a:rPr>
              <a:t>All over-the-place for rates, time needed to contribute, </a:t>
            </a:r>
            <a:endParaRPr sz="3025">
              <a:solidFill>
                <a:srgbClr val="000000"/>
              </a:solidFill>
              <a:latin typeface="Helvetica Neue"/>
              <a:ea typeface="Helvetica Neue"/>
              <a:cs typeface="Helvetica Neue"/>
              <a:sym typeface="Helvetica Neue"/>
            </a:endParaRPr>
          </a:p>
          <a:p>
            <a:pPr marL="1371600" lvl="0" indent="0" algn="l" rtl="0">
              <a:lnSpc>
                <a:spcPct val="100000"/>
              </a:lnSpc>
              <a:spcBef>
                <a:spcPts val="0"/>
              </a:spcBef>
              <a:spcAft>
                <a:spcPts val="0"/>
              </a:spcAft>
              <a:buSzPts val="1600"/>
              <a:buNone/>
            </a:pPr>
            <a:r>
              <a:rPr lang="en-US" sz="3025">
                <a:solidFill>
                  <a:srgbClr val="000000"/>
                </a:solidFill>
                <a:latin typeface="Helvetica Neue"/>
                <a:ea typeface="Helvetica Neue"/>
                <a:cs typeface="Helvetica Neue"/>
                <a:sym typeface="Helvetica Neue"/>
              </a:rPr>
              <a:t>and time needed to withdraw employer contributions</a:t>
            </a: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br>
              <a:rPr lang="en-US" sz="3025">
                <a:solidFill>
                  <a:srgbClr val="000000"/>
                </a:solidFill>
                <a:latin typeface="Helvetica Neue"/>
                <a:ea typeface="Helvetica Neue"/>
                <a:cs typeface="Helvetica Neue"/>
                <a:sym typeface="Helvetica Neue"/>
              </a:rPr>
            </a:br>
            <a:r>
              <a:rPr lang="en-US" sz="3025" b="1">
                <a:solidFill>
                  <a:srgbClr val="000000"/>
                </a:solidFill>
                <a:latin typeface="Helvetica Neue"/>
                <a:ea typeface="Helvetica Neue"/>
                <a:cs typeface="Helvetica Neue"/>
                <a:sym typeface="Helvetica Neue"/>
              </a:rPr>
              <a:t>Clinical Liaison</a:t>
            </a:r>
            <a:r>
              <a:rPr lang="en-US" sz="3025">
                <a:solidFill>
                  <a:srgbClr val="000000"/>
                </a:solidFill>
                <a:latin typeface="Helvetica Neue"/>
                <a:ea typeface="Helvetica Neue"/>
                <a:cs typeface="Helvetica Neue"/>
                <a:sym typeface="Helvetica Neue"/>
              </a:rPr>
              <a:t> </a:t>
            </a: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1371600" lvl="2" indent="-420709" algn="l" rtl="0">
              <a:lnSpc>
                <a:spcPct val="70000"/>
              </a:lnSpc>
              <a:spcBef>
                <a:spcPts val="0"/>
              </a:spcBef>
              <a:spcAft>
                <a:spcPts val="0"/>
              </a:spcAft>
              <a:buClr>
                <a:srgbClr val="000000"/>
              </a:buClr>
              <a:buSzPts val="3025"/>
              <a:buFont typeface="Helvetica Neue"/>
              <a:buChar char="-"/>
            </a:pPr>
            <a:r>
              <a:rPr lang="en-US" sz="3025">
                <a:solidFill>
                  <a:srgbClr val="000000"/>
                </a:solidFill>
                <a:latin typeface="Helvetica Neue"/>
                <a:ea typeface="Helvetica Neue"/>
                <a:cs typeface="Helvetica Neue"/>
                <a:sym typeface="Helvetica Neue"/>
              </a:rPr>
              <a:t>Usually a 3rd party NP or experienced Nurse</a:t>
            </a: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br>
              <a:rPr lang="en-US" sz="3025">
                <a:solidFill>
                  <a:srgbClr val="000000"/>
                </a:solidFill>
                <a:latin typeface="Helvetica Neue"/>
                <a:ea typeface="Helvetica Neue"/>
                <a:cs typeface="Helvetica Neue"/>
                <a:sym typeface="Helvetica Neue"/>
              </a:rPr>
            </a:br>
            <a:r>
              <a:rPr lang="en-US" sz="3025" b="1">
                <a:solidFill>
                  <a:srgbClr val="000000"/>
                </a:solidFill>
                <a:latin typeface="Helvetica Neue"/>
                <a:ea typeface="Helvetica Neue"/>
                <a:cs typeface="Helvetica Neue"/>
                <a:sym typeface="Helvetica Neue"/>
              </a:rPr>
              <a:t>Clinical Mentorship</a:t>
            </a:r>
            <a:endParaRPr sz="2070" b="1"/>
          </a:p>
        </p:txBody>
      </p:sp>
      <p:pic>
        <p:nvPicPr>
          <p:cNvPr id="138" name="Google Shape;138;gebc50a813d_0_39"/>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ebc50a813d_1_0"/>
          <p:cNvSpPr txBox="1">
            <a:spLocks noGrp="1"/>
          </p:cNvSpPr>
          <p:nvPr>
            <p:ph type="ctrTitle"/>
          </p:nvPr>
        </p:nvSpPr>
        <p:spPr>
          <a:xfrm>
            <a:off x="303212" y="-1"/>
            <a:ext cx="9753600" cy="1046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A2A2A"/>
              </a:buClr>
              <a:buSzPts val="4400"/>
              <a:buFont typeface="Century Gothic"/>
              <a:buNone/>
            </a:pPr>
            <a:r>
              <a:rPr lang="en-US" b="1">
                <a:solidFill>
                  <a:srgbClr val="0000FF"/>
                </a:solidFill>
              </a:rPr>
              <a:t>Benefits: Other #2</a:t>
            </a:r>
            <a:endParaRPr b="1">
              <a:solidFill>
                <a:srgbClr val="0000FF"/>
              </a:solidFill>
            </a:endParaRPr>
          </a:p>
        </p:txBody>
      </p:sp>
      <p:sp>
        <p:nvSpPr>
          <p:cNvPr id="144" name="Google Shape;144;gebc50a813d_1_0"/>
          <p:cNvSpPr txBox="1">
            <a:spLocks noGrp="1"/>
          </p:cNvSpPr>
          <p:nvPr>
            <p:ph type="subTitle" idx="1"/>
          </p:nvPr>
        </p:nvSpPr>
        <p:spPr>
          <a:xfrm>
            <a:off x="379400" y="1046400"/>
            <a:ext cx="11236800" cy="58116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770"/>
              <a:buNone/>
            </a:pPr>
            <a:endParaRPr sz="2425">
              <a:solidFill>
                <a:srgbClr val="000000"/>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r>
              <a:rPr lang="en-US" sz="3025" b="1">
                <a:solidFill>
                  <a:schemeClr val="dk2"/>
                </a:solidFill>
                <a:latin typeface="Helvetica Neue"/>
                <a:ea typeface="Helvetica Neue"/>
                <a:cs typeface="Helvetica Neue"/>
                <a:sym typeface="Helvetica Neue"/>
              </a:rPr>
              <a:t>Housing Team</a:t>
            </a:r>
            <a:endParaRPr sz="3025" b="1">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chemeClr val="dk2"/>
              </a:solidFill>
              <a:latin typeface="Helvetica Neue"/>
              <a:ea typeface="Helvetica Neue"/>
              <a:cs typeface="Helvetica Neue"/>
              <a:sym typeface="Helvetica Neue"/>
            </a:endParaRPr>
          </a:p>
          <a:p>
            <a:pPr marL="1371600" lvl="2" indent="-420709" algn="l" rtl="0">
              <a:lnSpc>
                <a:spcPct val="70000"/>
              </a:lnSpc>
              <a:spcBef>
                <a:spcPts val="0"/>
              </a:spcBef>
              <a:spcAft>
                <a:spcPts val="0"/>
              </a:spcAft>
              <a:buClr>
                <a:schemeClr val="dk2"/>
              </a:buClr>
              <a:buSzPts val="3025"/>
              <a:buFont typeface="Helvetica Neue"/>
              <a:buChar char="-"/>
            </a:pPr>
            <a:r>
              <a:rPr lang="en-US" sz="3025">
                <a:solidFill>
                  <a:schemeClr val="dk2"/>
                </a:solidFill>
                <a:latin typeface="Helvetica Neue"/>
                <a:ea typeface="Helvetica Neue"/>
                <a:cs typeface="Helvetica Neue"/>
                <a:sym typeface="Helvetica Neue"/>
              </a:rPr>
              <a:t>Becoming more rare</a:t>
            </a:r>
            <a:endParaRPr sz="3025">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b="1">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r>
              <a:rPr lang="en-US" sz="3025" b="1">
                <a:solidFill>
                  <a:schemeClr val="dk2"/>
                </a:solidFill>
                <a:latin typeface="Helvetica Neue"/>
                <a:ea typeface="Helvetica Neue"/>
                <a:cs typeface="Helvetica Neue"/>
                <a:sym typeface="Helvetica Neue"/>
              </a:rPr>
              <a:t>Partial Loan Forgiveness</a:t>
            </a:r>
            <a:endParaRPr sz="3025" b="1">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770"/>
              <a:buNone/>
            </a:pPr>
            <a:endParaRPr sz="3025">
              <a:solidFill>
                <a:schemeClr val="dk2"/>
              </a:solidFill>
              <a:latin typeface="Helvetica Neue"/>
              <a:ea typeface="Helvetica Neue"/>
              <a:cs typeface="Helvetica Neue"/>
              <a:sym typeface="Helvetica Neue"/>
            </a:endParaRPr>
          </a:p>
          <a:p>
            <a:pPr marL="1371600" lvl="2" indent="-420709" algn="l" rtl="0">
              <a:lnSpc>
                <a:spcPct val="70000"/>
              </a:lnSpc>
              <a:spcBef>
                <a:spcPts val="0"/>
              </a:spcBef>
              <a:spcAft>
                <a:spcPts val="0"/>
              </a:spcAft>
              <a:buClr>
                <a:schemeClr val="dk2"/>
              </a:buClr>
              <a:buSzPts val="3025"/>
              <a:buFont typeface="Helvetica Neue"/>
              <a:buChar char="-"/>
            </a:pPr>
            <a:r>
              <a:rPr lang="en-US" sz="3025">
                <a:solidFill>
                  <a:schemeClr val="dk2"/>
                </a:solidFill>
                <a:latin typeface="Helvetica Neue"/>
                <a:ea typeface="Helvetica Neue"/>
                <a:cs typeface="Helvetica Neue"/>
                <a:sym typeface="Helvetica Neue"/>
              </a:rPr>
              <a:t>Terms and conditions usually “lock” you into using only that company</a:t>
            </a:r>
            <a:endParaRPr sz="3025">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1600"/>
              <a:buNone/>
            </a:pPr>
            <a:endParaRPr sz="3025" b="1">
              <a:solidFill>
                <a:schemeClr val="dk2"/>
              </a:solidFill>
              <a:latin typeface="Helvetica Neue"/>
              <a:ea typeface="Helvetica Neue"/>
              <a:cs typeface="Helvetica Neue"/>
              <a:sym typeface="Helvetica Neue"/>
            </a:endParaRPr>
          </a:p>
          <a:p>
            <a:pPr marL="0" lvl="0" indent="0" algn="l" rtl="0">
              <a:lnSpc>
                <a:spcPct val="70000"/>
              </a:lnSpc>
              <a:spcBef>
                <a:spcPts val="0"/>
              </a:spcBef>
              <a:spcAft>
                <a:spcPts val="0"/>
              </a:spcAft>
              <a:buSzPts val="1600"/>
              <a:buNone/>
            </a:pPr>
            <a:r>
              <a:rPr lang="en-US" sz="3025" b="1">
                <a:solidFill>
                  <a:schemeClr val="dk2"/>
                </a:solidFill>
                <a:latin typeface="Helvetica Neue"/>
                <a:ea typeface="Helvetica Neue"/>
                <a:cs typeface="Helvetica Neue"/>
                <a:sym typeface="Helvetica Neue"/>
              </a:rPr>
              <a:t>Continuing Education</a:t>
            </a:r>
            <a:endParaRPr sz="2070" b="1"/>
          </a:p>
        </p:txBody>
      </p:sp>
      <p:pic>
        <p:nvPicPr>
          <p:cNvPr id="145" name="Google Shape;145;gebc50a813d_1_0"/>
          <p:cNvPicPr preferRelativeResize="0"/>
          <p:nvPr/>
        </p:nvPicPr>
        <p:blipFill rotWithShape="1">
          <a:blip r:embed="rId3">
            <a:alphaModFix/>
          </a:blip>
          <a:srcRect/>
          <a:stretch/>
        </p:blipFill>
        <p:spPr>
          <a:xfrm>
            <a:off x="10590212" y="6019800"/>
            <a:ext cx="1504670" cy="512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rgbClr val="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ontinental_16x9">
      <a:dk1>
        <a:srgbClr val="545454"/>
      </a:dk1>
      <a:lt1>
        <a:srgbClr val="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1673</Words>
  <Application>Microsoft Office PowerPoint</Application>
  <PresentationFormat>Custom</PresentationFormat>
  <Paragraphs>179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Century Gothic</vt:lpstr>
      <vt:lpstr>Arial</vt:lpstr>
      <vt:lpstr>Helvetica Neue</vt:lpstr>
      <vt:lpstr>Continental North America 16x9</vt:lpstr>
      <vt:lpstr>Secrets to Finding the Right Travel Agencies</vt:lpstr>
      <vt:lpstr>Objectives</vt:lpstr>
      <vt:lpstr>PowerPoint Presentation</vt:lpstr>
      <vt:lpstr>Choose Your Adventure!</vt:lpstr>
      <vt:lpstr>Agencies in General</vt:lpstr>
      <vt:lpstr>Benefits: Health Insurance</vt:lpstr>
      <vt:lpstr>Benefits: Health Insurance Alternatives</vt:lpstr>
      <vt:lpstr>Benefits: Other</vt:lpstr>
      <vt:lpstr>Benefits: Other #2</vt:lpstr>
      <vt:lpstr>Agency Jobs</vt:lpstr>
      <vt:lpstr>Agency Experience</vt:lpstr>
      <vt:lpstr>Agency Myths</vt:lpstr>
      <vt:lpstr>Typical  Agency  Anatomy</vt:lpstr>
      <vt:lpstr>Recruiters - Your key player!</vt:lpstr>
      <vt:lpstr>Recruiters: Their Role</vt:lpstr>
      <vt:lpstr>Recruiters: What to ask? Agency Q’s  </vt:lpstr>
      <vt:lpstr>Recruiters: What to ask? Recruiter Q’s  </vt:lpstr>
      <vt:lpstr>Recruiter Red Flags</vt:lpstr>
      <vt:lpstr>The Recruiter - Traveler Relationship</vt:lpstr>
      <vt:lpstr>How to be a Great Traveler</vt:lpstr>
      <vt:lpstr>How to be a Bad Traveler</vt:lpstr>
      <vt:lpstr>Alas, all things must come to an end...</vt:lpstr>
      <vt:lpstr>Big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Secrets to Finding the Right Travel Agencies</dc:title>
  <dc:creator>Phil Light</dc:creator>
  <cp:lastModifiedBy>Phil Light</cp:lastModifiedBy>
  <cp:revision>1</cp:revision>
  <dcterms:created xsi:type="dcterms:W3CDTF">2018-01-22T18:55:53Z</dcterms:created>
  <dcterms:modified xsi:type="dcterms:W3CDTF">2023-08-10T02:59:33Z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