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554dd61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554dd61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554dd61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554dd61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554dd615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554dd615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54dd615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554dd61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554dd615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554dd615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554dd615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554dd61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554dd61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554dd61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554dd615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554dd61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101375" y="382575"/>
            <a:ext cx="645600" cy="440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7350825" y="1103675"/>
            <a:ext cx="791400" cy="6768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7350825" y="1103675"/>
            <a:ext cx="791400" cy="6768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3467175" y="645525"/>
            <a:ext cx="2873700" cy="4581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350825" y="1103675"/>
            <a:ext cx="791400" cy="6768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6528275" y="1957450"/>
            <a:ext cx="791400" cy="6768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465875" y="1957450"/>
            <a:ext cx="916200" cy="7809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7288350" y="1894950"/>
            <a:ext cx="885000" cy="8226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3592100" y="4568875"/>
            <a:ext cx="791400" cy="6768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